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3" r:id="rId15"/>
    <p:sldId id="282" r:id="rId16"/>
    <p:sldId id="304" r:id="rId17"/>
    <p:sldId id="275" r:id="rId18"/>
    <p:sldId id="305" r:id="rId19"/>
    <p:sldId id="306" r:id="rId20"/>
    <p:sldId id="307" r:id="rId21"/>
    <p:sldId id="279" r:id="rId22"/>
    <p:sldId id="280" r:id="rId23"/>
    <p:sldId id="281" r:id="rId24"/>
    <p:sldId id="283" r:id="rId25"/>
    <p:sldId id="284" r:id="rId26"/>
    <p:sldId id="285" r:id="rId27"/>
    <p:sldId id="288" r:id="rId28"/>
    <p:sldId id="286" r:id="rId29"/>
    <p:sldId id="287" r:id="rId30"/>
    <p:sldId id="289" r:id="rId31"/>
    <p:sldId id="290" r:id="rId32"/>
    <p:sldId id="291" r:id="rId33"/>
    <p:sldId id="298" r:id="rId34"/>
    <p:sldId id="292" r:id="rId35"/>
    <p:sldId id="293" r:id="rId36"/>
    <p:sldId id="294" r:id="rId37"/>
    <p:sldId id="295" r:id="rId38"/>
    <p:sldId id="296" r:id="rId39"/>
    <p:sldId id="297" r:id="rId40"/>
    <p:sldId id="299" r:id="rId41"/>
    <p:sldId id="300" r:id="rId42"/>
    <p:sldId id="301" r:id="rId43"/>
    <p:sldId id="302" r:id="rId44"/>
  </p:sldIdLst>
  <p:sldSz cx="17886363" cy="10058400"/>
  <p:notesSz cx="6858000" cy="9144000"/>
  <p:embeddedFontLst>
    <p:embeddedFont>
      <p:font typeface="Georgia" panose="02040502050405020303" pitchFamily="18" charset="0"/>
      <p:regular r:id="rId46"/>
      <p:bold r:id="rId47"/>
      <p:italic r:id="rId48"/>
      <p:boldItalic r:id="rId49"/>
    </p:embeddedFont>
    <p:embeddedFont>
      <p:font typeface="Helvetica Neue" panose="020B0604020202020204" charset="0"/>
      <p:regular r:id="rId50"/>
      <p:bold r:id="rId50"/>
      <p:italic r:id="rId50"/>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8" roundtripDataSignature="AMtx7mhXPRv1PL0x7TX/MWGgb6CqTUVXR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85D31-5326-7CA9-0FB1-3C28ED64114B}" name="Heather Lockwood" initials="HL" userId="S::heather@wearehg.com::30a64e15-b8d1-410e-897c-489e8ac2b494" providerId="AD"/>
  <p188:author id="{CF471850-477E-46F6-C65A-8B03E68F23E0}" name="Andrew Stallmer" initials="" userId="S::Andrew@wearehg.com::c3bbb17b-4ca0-43ee-a3f5-804e4fe479f4" providerId="AD"/>
  <p188:author id="{D2838F60-9D1A-5B93-AD59-ACCB1A2617F5}" name="Jennifer Crowley" initials="JC" userId="d96961c568903d93" providerId="Windows Live"/>
  <p188:author id="{E805617E-9784-4725-72E8-261D973D9EC6}" name="Matthew Chaffee" initials="" userId="S::matthew@wearehg.com::209fd3ff-35a3-4eaf-862f-c4b82d85f5e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1F45"/>
    <a:srgbClr val="634D1A"/>
    <a:srgbClr val="F7EACA"/>
    <a:srgbClr val="F0D9CD"/>
    <a:srgbClr val="D57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researchers had three key objectives for this project:</a:t>
            </a:r>
          </a:p>
          <a:p>
            <a:pPr marL="228600" lvl="0" indent="-228600" algn="l" rtl="0">
              <a:spcBef>
                <a:spcPts val="0"/>
              </a:spcBef>
              <a:spcAft>
                <a:spcPts val="0"/>
              </a:spcAft>
              <a:buFont typeface="+mj-lt"/>
              <a:buAutoNum type="arabicPeriod"/>
            </a:pPr>
            <a:r>
              <a:rPr lang="en-US"/>
              <a:t>Identifying key spatial insights for project-based learning experiences</a:t>
            </a:r>
          </a:p>
          <a:p>
            <a:pPr marL="228600" lvl="0" indent="-228600" algn="l" rtl="0">
              <a:spcBef>
                <a:spcPts val="0"/>
              </a:spcBef>
              <a:spcAft>
                <a:spcPts val="0"/>
              </a:spcAft>
              <a:buFont typeface="+mj-lt"/>
              <a:buAutoNum type="arabicPeriod"/>
            </a:pPr>
            <a:r>
              <a:rPr lang="en-US"/>
              <a:t>Informing learning applications that support project-based learning</a:t>
            </a:r>
          </a:p>
          <a:p>
            <a:pPr marL="228600" lvl="0" indent="-228600" algn="l" rtl="0">
              <a:spcBef>
                <a:spcPts val="0"/>
              </a:spcBef>
              <a:spcAft>
                <a:spcPts val="0"/>
              </a:spcAft>
              <a:buFont typeface="+mj-lt"/>
              <a:buAutoNum type="arabicPeriod"/>
            </a:pPr>
            <a:r>
              <a:rPr lang="en-US"/>
              <a:t>Informing furniture products that support project-based learning</a:t>
            </a:r>
            <a:endParaRPr/>
          </a:p>
        </p:txBody>
      </p:sp>
      <p:sp>
        <p:nvSpPr>
          <p:cNvPr id="875" name="Google Shape;87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Steelcase </a:t>
            </a:r>
            <a:r>
              <a:rPr lang="en-US" sz="1200" err="1">
                <a:solidFill>
                  <a:schemeClr val="dk1"/>
                </a:solidFill>
              </a:rPr>
              <a:t>WorkSpace</a:t>
            </a:r>
            <a:r>
              <a:rPr lang="en-US" sz="1200">
                <a:solidFill>
                  <a:schemeClr val="dk1"/>
                </a:solidFill>
              </a:rPr>
              <a:t> Futures and Steelcase Learning groups collaborated with a leading North American University Interior Design Program (two faculty members and 41 third-year interior design students) to explore design approaches to formal and informal learning spaces that would support project-based learning (PBL) in higher education settings. </a:t>
            </a:r>
            <a:endParaRPr/>
          </a:p>
        </p:txBody>
      </p:sp>
      <p:sp>
        <p:nvSpPr>
          <p:cNvPr id="891" name="Google Shape;8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Font typeface="+mj-lt"/>
              <a:buNone/>
            </a:pPr>
            <a:r>
              <a:rPr lang="en-US"/>
              <a:t>The research followed a five-step process.</a:t>
            </a:r>
          </a:p>
          <a:p>
            <a:pPr marL="0" lvl="0" indent="0" algn="l" rtl="0">
              <a:lnSpc>
                <a:spcPct val="100000"/>
              </a:lnSpc>
              <a:spcBef>
                <a:spcPts val="600"/>
              </a:spcBef>
              <a:spcAft>
                <a:spcPts val="0"/>
              </a:spcAft>
              <a:buFont typeface="+mj-lt"/>
              <a:buNone/>
            </a:pPr>
            <a:endParaRPr lang="en-US"/>
          </a:p>
          <a:p>
            <a:pPr marL="228600" lvl="0" indent="-228600" algn="l" rtl="0">
              <a:lnSpc>
                <a:spcPct val="100000"/>
              </a:lnSpc>
              <a:spcBef>
                <a:spcPts val="600"/>
              </a:spcBef>
              <a:spcAft>
                <a:spcPts val="0"/>
              </a:spcAft>
              <a:buFont typeface="+mj-lt"/>
              <a:buAutoNum type="arabicPeriod"/>
            </a:pPr>
            <a:r>
              <a:rPr lang="en-US"/>
              <a:t>Prior to the start of the course, design faculty conducted administrator and faculty interviews and tours.</a:t>
            </a:r>
            <a:endParaRPr/>
          </a:p>
          <a:p>
            <a:pPr marL="228600" marR="0" lvl="0" indent="-228600" algn="l" rtl="0">
              <a:lnSpc>
                <a:spcPct val="100000"/>
              </a:lnSpc>
              <a:spcBef>
                <a:spcPts val="0"/>
              </a:spcBef>
              <a:spcAft>
                <a:spcPts val="0"/>
              </a:spcAft>
              <a:buClr>
                <a:schemeClr val="dk1"/>
              </a:buClr>
              <a:buSzPts val="1200"/>
              <a:buFont typeface="+mj-lt"/>
              <a:buAutoNum type="arabicPeriod"/>
            </a:pPr>
            <a:endParaRPr sz="1200">
              <a:latin typeface="Calibri"/>
              <a:ea typeface="Calibri"/>
              <a:cs typeface="Calibri"/>
              <a:sym typeface="Calibri"/>
            </a:endParaRPr>
          </a:p>
          <a:p>
            <a:pPr marL="228600" lvl="0" indent="-228600" algn="l" rtl="0">
              <a:lnSpc>
                <a:spcPct val="100000"/>
              </a:lnSpc>
              <a:spcBef>
                <a:spcPts val="600"/>
              </a:spcBef>
              <a:spcAft>
                <a:spcPts val="0"/>
              </a:spcAft>
              <a:buFont typeface="+mj-lt"/>
              <a:buAutoNum type="arabicPeriod"/>
            </a:pPr>
            <a:r>
              <a:rPr lang="en-US"/>
              <a:t>Steelcase presented the brief to the students, and teams of four students selected a PBL learning space to explore. Collectively the teams looked at eight spaces across three buildings.</a:t>
            </a:r>
            <a:endParaRPr/>
          </a:p>
          <a:p>
            <a:pPr marL="228600" marR="0" lvl="0" indent="-228600" algn="l" rtl="0">
              <a:lnSpc>
                <a:spcPct val="100000"/>
              </a:lnSpc>
              <a:spcBef>
                <a:spcPts val="0"/>
              </a:spcBef>
              <a:spcAft>
                <a:spcPts val="0"/>
              </a:spcAft>
              <a:buClr>
                <a:schemeClr val="dk1"/>
              </a:buClr>
              <a:buSzPts val="1200"/>
              <a:buFont typeface="+mj-lt"/>
              <a:buAutoNum type="arabicPeriod"/>
            </a:pPr>
            <a:endParaRPr sz="1200">
              <a:latin typeface="Calibri"/>
              <a:ea typeface="Calibri"/>
              <a:cs typeface="Calibri"/>
              <a:sym typeface="Calibri"/>
            </a:endParaRPr>
          </a:p>
          <a:p>
            <a:pPr marL="228600" lvl="0" indent="-228600" algn="l" rtl="0">
              <a:lnSpc>
                <a:spcPct val="100000"/>
              </a:lnSpc>
              <a:spcBef>
                <a:spcPts val="600"/>
              </a:spcBef>
              <a:spcAft>
                <a:spcPts val="0"/>
              </a:spcAft>
              <a:buFont typeface="+mj-lt"/>
              <a:buAutoNum type="arabicPeriod"/>
            </a:pPr>
            <a:r>
              <a:rPr lang="en-US"/>
              <a:t>Students conducted research, including space measurements, existing space modeling in Revit, observations, photos, interviews and some optional surveys. </a:t>
            </a:r>
            <a:r>
              <a:rPr lang="en-US" b="0"/>
              <a:t>They were asked to analyze user </a:t>
            </a:r>
            <a:r>
              <a:rPr lang="en-US"/>
              <a:t>activities, postures, and interactions with others, identifying user tools (digital and analog) and artifacts, pain points, workarounds and insights.</a:t>
            </a:r>
            <a:endParaRPr/>
          </a:p>
          <a:p>
            <a:pPr marL="228600" lvl="0" indent="-228600" algn="l" rtl="0">
              <a:lnSpc>
                <a:spcPct val="100000"/>
              </a:lnSpc>
              <a:spcBef>
                <a:spcPts val="600"/>
              </a:spcBef>
              <a:spcAft>
                <a:spcPts val="0"/>
              </a:spcAft>
              <a:buFont typeface="+mj-lt"/>
              <a:buAutoNum type="arabicPeriod"/>
            </a:pPr>
            <a:endParaRPr/>
          </a:p>
          <a:p>
            <a:pPr marL="228600" lvl="0" indent="-228600" algn="l" rtl="0">
              <a:lnSpc>
                <a:spcPct val="100000"/>
              </a:lnSpc>
              <a:spcBef>
                <a:spcPts val="600"/>
              </a:spcBef>
              <a:spcAft>
                <a:spcPts val="0"/>
              </a:spcAft>
              <a:buFont typeface="+mj-lt"/>
              <a:buAutoNum type="arabicPeriod"/>
            </a:pPr>
            <a:r>
              <a:rPr lang="en-US"/>
              <a:t>To better understand the current Steelcase portfolio, students participated in in-person and virtual tours.</a:t>
            </a:r>
            <a:endParaRPr/>
          </a:p>
          <a:p>
            <a:pPr marL="228600" marR="0" lvl="0" indent="-228600" algn="l" rtl="0">
              <a:lnSpc>
                <a:spcPct val="100000"/>
              </a:lnSpc>
              <a:spcBef>
                <a:spcPts val="0"/>
              </a:spcBef>
              <a:spcAft>
                <a:spcPts val="0"/>
              </a:spcAft>
              <a:buClr>
                <a:schemeClr val="dk1"/>
              </a:buClr>
              <a:buSzPts val="1200"/>
              <a:buFont typeface="+mj-lt"/>
              <a:buAutoNum type="arabicPeriod"/>
            </a:pPr>
            <a:endParaRPr sz="1200" b="1">
              <a:latin typeface="Calibri"/>
              <a:ea typeface="Calibri"/>
              <a:cs typeface="Calibri"/>
              <a:sym typeface="Calibri"/>
            </a:endParaRPr>
          </a:p>
          <a:p>
            <a:pPr marL="228600" lvl="0" indent="-228600" algn="l" rtl="0">
              <a:lnSpc>
                <a:spcPct val="100000"/>
              </a:lnSpc>
              <a:spcBef>
                <a:spcPts val="600"/>
              </a:spcBef>
              <a:spcAft>
                <a:spcPts val="0"/>
              </a:spcAft>
              <a:buFont typeface="+mj-lt"/>
              <a:buAutoNum type="arabicPeriod"/>
            </a:pPr>
            <a:r>
              <a:rPr lang="en-US"/>
              <a:t>Steelcase also interviewed high school teachers and higher education faculty and visited a high school school with a project-based learning program.</a:t>
            </a:r>
            <a:endParaRPr/>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
        <p:nvSpPr>
          <p:cNvPr id="899" name="Google Shape;89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Using their observations, students and researchers created the following project deliverables:</a:t>
            </a:r>
          </a:p>
          <a:p>
            <a:pPr marL="171450" lvl="0" indent="-171450" algn="l" rtl="0">
              <a:spcBef>
                <a:spcPts val="0"/>
              </a:spcBef>
              <a:spcAft>
                <a:spcPts val="0"/>
              </a:spcAft>
              <a:buFont typeface="Arial" panose="020B0604020202020204" pitchFamily="34" charset="0"/>
              <a:buChar char="•"/>
            </a:pPr>
            <a:r>
              <a:rPr lang="en-US"/>
              <a:t>Learning space case study, including space documentation, activities, postures, artifacts and key findings.</a:t>
            </a:r>
          </a:p>
          <a:p>
            <a:pPr marL="171450" lvl="0" indent="-171450" algn="l" rtl="0">
              <a:spcBef>
                <a:spcPts val="0"/>
              </a:spcBef>
              <a:spcAft>
                <a:spcPts val="0"/>
              </a:spcAft>
              <a:buFont typeface="Arial" panose="020B0604020202020204" pitchFamily="34" charset="0"/>
              <a:buChar char="•"/>
            </a:pPr>
            <a:r>
              <a:rPr lang="en-US"/>
              <a:t>Product concepts, modifications to existing Steelcase products or new product platforms.</a:t>
            </a:r>
          </a:p>
          <a:p>
            <a:pPr marL="171450" lvl="0" indent="-171450" algn="l" rtl="0">
              <a:spcBef>
                <a:spcPts val="0"/>
              </a:spcBef>
              <a:spcAft>
                <a:spcPts val="0"/>
              </a:spcAft>
              <a:buFont typeface="Arial" panose="020B0604020202020204" pitchFamily="34" charset="0"/>
              <a:buChar char="•"/>
            </a:pPr>
            <a:r>
              <a:rPr lang="en-US"/>
              <a:t>Applications, including floor plans, 3D drawings and color renderings.</a:t>
            </a:r>
          </a:p>
          <a:p>
            <a:pPr marL="0" lvl="0" indent="0" algn="l" rtl="0">
              <a:spcBef>
                <a:spcPts val="0"/>
              </a:spcBef>
              <a:spcAft>
                <a:spcPts val="0"/>
              </a:spcAft>
              <a:buNone/>
            </a:pPr>
            <a:endParaRPr/>
          </a:p>
        </p:txBody>
      </p:sp>
      <p:sp>
        <p:nvSpPr>
          <p:cNvPr id="921" name="Google Shape;9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were some of their key findings?</a:t>
            </a:r>
          </a:p>
          <a:p>
            <a:pPr marL="0" lvl="0" indent="0" algn="l" rtl="0">
              <a:spcBef>
                <a:spcPts val="0"/>
              </a:spcBef>
              <a:spcAft>
                <a:spcPts val="0"/>
              </a:spcAft>
              <a:buNone/>
            </a:pPr>
            <a:endParaRPr/>
          </a:p>
        </p:txBody>
      </p:sp>
      <p:sp>
        <p:nvSpPr>
          <p:cNvPr id="969" name="Google Shape;96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latin typeface="Helvetica Neue"/>
                <a:ea typeface="Helvetica Neue"/>
                <a:cs typeface="Helvetica Neue"/>
                <a:sym typeface="Helvetica Neue"/>
              </a:rPr>
              <a:t>An overarching finding is that project-based learning takes place in 4 types of spaces: classroom, collaboration spaces, create/maker spaces and spaces to communicate, or share, information.</a:t>
            </a:r>
          </a:p>
          <a:p>
            <a:pPr marL="0" lvl="0" indent="0" algn="l" rtl="0">
              <a:spcBef>
                <a:spcPts val="0"/>
              </a:spcBef>
              <a:spcAft>
                <a:spcPts val="0"/>
              </a:spcAft>
              <a:buNone/>
            </a:pPr>
            <a:endParaRPr lang="en-US" b="1">
              <a:latin typeface="Helvetica Neue"/>
              <a:ea typeface="Helvetica Neue"/>
              <a:cs typeface="Helvetica Neue"/>
              <a:sym typeface="Helvetica Neue"/>
            </a:endParaRPr>
          </a:p>
          <a:p>
            <a:pPr marL="0" lvl="0" indent="0" algn="l" rtl="0">
              <a:spcBef>
                <a:spcPts val="0"/>
              </a:spcBef>
              <a:spcAft>
                <a:spcPts val="0"/>
              </a:spcAft>
              <a:buNone/>
            </a:pPr>
            <a:r>
              <a:rPr lang="en-US" b="1">
                <a:latin typeface="Helvetica Neue"/>
                <a:ea typeface="Helvetica Neue"/>
                <a:cs typeface="Helvetica Neue"/>
                <a:sym typeface="Helvetica Neue"/>
              </a:rPr>
              <a:t>Classroom </a:t>
            </a:r>
            <a:r>
              <a:rPr lang="en-US">
                <a:latin typeface="Helvetica Neue"/>
                <a:ea typeface="Helvetica Neue"/>
                <a:cs typeface="Helvetica Neue"/>
                <a:sym typeface="Helvetica Neue"/>
              </a:rPr>
              <a:t>focuses on the activities that happen within the confines of a physical classroom.</a:t>
            </a:r>
            <a:endParaRPr/>
          </a:p>
          <a:p>
            <a:pPr marL="171450" marR="0" lvl="0" indent="-171450" algn="l" rtl="0">
              <a:lnSpc>
                <a:spcPct val="100000"/>
              </a:lnSpc>
              <a:spcBef>
                <a:spcPts val="0"/>
              </a:spcBef>
              <a:spcAft>
                <a:spcPts val="0"/>
              </a:spcAft>
              <a:buClr>
                <a:srgbClr val="272724"/>
              </a:buClr>
              <a:buSzPts val="1200"/>
              <a:buFont typeface="Arial"/>
              <a:buChar char="•"/>
            </a:pPr>
            <a:r>
              <a:rPr lang="en-US" sz="1200">
                <a:solidFill>
                  <a:srgbClr val="272724"/>
                </a:solidFill>
                <a:latin typeface="Arial"/>
                <a:ea typeface="Arial"/>
                <a:cs typeface="Arial"/>
                <a:sym typeface="Arial"/>
              </a:rPr>
              <a:t>Instructors presenting the question/challenge and guiding the project-based learning process</a:t>
            </a:r>
            <a:endParaRPr sz="1200">
              <a:latin typeface="Arial"/>
              <a:ea typeface="Arial"/>
              <a:cs typeface="Arial"/>
              <a:sym typeface="Arial"/>
            </a:endParaRPr>
          </a:p>
          <a:p>
            <a:pPr marL="171450" marR="0" lvl="0" indent="-171450" algn="l" rtl="0">
              <a:lnSpc>
                <a:spcPct val="100000"/>
              </a:lnSpc>
              <a:spcBef>
                <a:spcPts val="0"/>
              </a:spcBef>
              <a:spcAft>
                <a:spcPts val="0"/>
              </a:spcAft>
              <a:buClr>
                <a:srgbClr val="272724"/>
              </a:buClr>
              <a:buSzPts val="1200"/>
              <a:buFont typeface="Arial"/>
              <a:buChar char="•"/>
            </a:pPr>
            <a:r>
              <a:rPr lang="en-US" sz="1200">
                <a:solidFill>
                  <a:srgbClr val="272724"/>
                </a:solidFill>
                <a:latin typeface="Arial"/>
                <a:ea typeface="Arial"/>
                <a:cs typeface="Arial"/>
                <a:sym typeface="Arial"/>
              </a:rPr>
              <a:t>Class time can also include large group discussions, direct instruction, reflection and feedback</a:t>
            </a:r>
            <a:endParaRPr>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a:p>
            <a:pPr marL="0" lvl="0" indent="0" algn="l" rtl="0">
              <a:spcBef>
                <a:spcPts val="0"/>
              </a:spcBef>
              <a:spcAft>
                <a:spcPts val="0"/>
              </a:spcAft>
              <a:buNone/>
            </a:pPr>
            <a:r>
              <a:rPr lang="en-US" b="1">
                <a:latin typeface="Helvetica Neue"/>
                <a:ea typeface="Helvetica Neue"/>
                <a:cs typeface="Helvetica Neue"/>
                <a:sym typeface="Helvetica Neue"/>
              </a:rPr>
              <a:t>Collaborate </a:t>
            </a:r>
            <a:r>
              <a:rPr lang="en-US">
                <a:latin typeface="Helvetica Neue"/>
                <a:ea typeface="Helvetica Neue"/>
                <a:cs typeface="Helvetica Neue"/>
                <a:sym typeface="Helvetica Neue"/>
              </a:rPr>
              <a:t>highlights the highly collaborative nature of the work – with each other and with external partners – performed by students engaged in PBL projects. </a:t>
            </a:r>
            <a:endParaRPr/>
          </a:p>
          <a:p>
            <a:pPr marL="299085" marR="5080" lvl="0" indent="-287019" algn="l" rtl="0">
              <a:lnSpc>
                <a:spcPct val="100000"/>
              </a:lnSpc>
              <a:spcBef>
                <a:spcPts val="105"/>
              </a:spcBef>
              <a:spcAft>
                <a:spcPts val="0"/>
              </a:spcAft>
              <a:buClr>
                <a:srgbClr val="272724"/>
              </a:buClr>
              <a:buSzPts val="1200"/>
              <a:buFont typeface="Arial"/>
              <a:buChar char="•"/>
            </a:pPr>
            <a:r>
              <a:rPr lang="en-US" sz="1200">
                <a:solidFill>
                  <a:srgbClr val="272724"/>
                </a:solidFill>
                <a:latin typeface="Arial"/>
                <a:ea typeface="Arial"/>
                <a:cs typeface="Arial"/>
                <a:sym typeface="Arial"/>
              </a:rPr>
              <a:t>Students collaborating with one another in teams in formal and informal learning spaces, in-person and virtually</a:t>
            </a:r>
            <a:endParaRPr sz="1200">
              <a:latin typeface="Arial"/>
              <a:ea typeface="Arial"/>
              <a:cs typeface="Arial"/>
              <a:sym typeface="Arial"/>
            </a:endParaRPr>
          </a:p>
          <a:p>
            <a:pPr marL="299085" marR="71755" lvl="0" indent="-287019" algn="l" rtl="0">
              <a:lnSpc>
                <a:spcPct val="100000"/>
              </a:lnSpc>
              <a:spcBef>
                <a:spcPts val="1195"/>
              </a:spcBef>
              <a:spcAft>
                <a:spcPts val="0"/>
              </a:spcAft>
              <a:buClr>
                <a:srgbClr val="272724"/>
              </a:buClr>
              <a:buSzPts val="1200"/>
              <a:buFont typeface="Arial"/>
              <a:buChar char="•"/>
            </a:pPr>
            <a:r>
              <a:rPr lang="en-US" sz="1200">
                <a:solidFill>
                  <a:srgbClr val="272724"/>
                </a:solidFill>
                <a:latin typeface="Arial"/>
                <a:ea typeface="Arial"/>
                <a:cs typeface="Arial"/>
                <a:sym typeface="Arial"/>
              </a:rPr>
              <a:t>External sponsors may be a collaborative partner along the process</a:t>
            </a:r>
            <a:endParaRPr>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a:p>
            <a:pPr marL="0" lvl="0" indent="0" algn="l" rtl="0">
              <a:spcBef>
                <a:spcPts val="0"/>
              </a:spcBef>
              <a:spcAft>
                <a:spcPts val="0"/>
              </a:spcAft>
              <a:buNone/>
            </a:pPr>
            <a:r>
              <a:rPr lang="en-US" b="1">
                <a:latin typeface="Helvetica Neue"/>
                <a:ea typeface="Helvetica Neue"/>
                <a:cs typeface="Helvetica Neue"/>
                <a:sym typeface="Helvetica Neue"/>
              </a:rPr>
              <a:t>Create </a:t>
            </a:r>
            <a:r>
              <a:rPr lang="en-US">
                <a:latin typeface="Helvetica Neue"/>
                <a:ea typeface="Helvetica Neue"/>
                <a:cs typeface="Helvetica Neue"/>
                <a:sym typeface="Helvetica Neue"/>
              </a:rPr>
              <a:t>highlights the generative work that drives the development of tangible deliverables.</a:t>
            </a:r>
            <a:endParaRPr/>
          </a:p>
          <a:p>
            <a:pPr marL="299085" marR="175895" lvl="0" indent="-287019" algn="l" rtl="0">
              <a:lnSpc>
                <a:spcPct val="100000"/>
              </a:lnSpc>
              <a:spcBef>
                <a:spcPts val="105"/>
              </a:spcBef>
              <a:spcAft>
                <a:spcPts val="0"/>
              </a:spcAft>
              <a:buClr>
                <a:srgbClr val="272724"/>
              </a:buClr>
              <a:buSzPts val="1200"/>
              <a:buFont typeface="Arial"/>
              <a:buChar char="•"/>
            </a:pPr>
            <a:r>
              <a:rPr lang="en-US" sz="1200">
                <a:solidFill>
                  <a:srgbClr val="272724"/>
                </a:solidFill>
                <a:latin typeface="Arial"/>
                <a:ea typeface="Arial"/>
                <a:cs typeface="Arial"/>
                <a:sym typeface="Arial"/>
              </a:rPr>
              <a:t>Students coming together to co-generate thinking and create tangible deliverables</a:t>
            </a:r>
            <a:endParaRPr sz="1200">
              <a:latin typeface="Arial"/>
              <a:ea typeface="Arial"/>
              <a:cs typeface="Arial"/>
              <a:sym typeface="Arial"/>
            </a:endParaRPr>
          </a:p>
          <a:p>
            <a:pPr marL="299085" marR="5080" lvl="0" indent="-287019" algn="l" rtl="0">
              <a:lnSpc>
                <a:spcPct val="100000"/>
              </a:lnSpc>
              <a:spcBef>
                <a:spcPts val="1195"/>
              </a:spcBef>
              <a:spcAft>
                <a:spcPts val="0"/>
              </a:spcAft>
              <a:buClr>
                <a:srgbClr val="272724"/>
              </a:buClr>
              <a:buSzPts val="1200"/>
              <a:buFont typeface="Arial"/>
              <a:buChar char="•"/>
            </a:pPr>
            <a:r>
              <a:rPr lang="en-US" sz="1200">
                <a:solidFill>
                  <a:srgbClr val="272724"/>
                </a:solidFill>
                <a:latin typeface="Arial"/>
                <a:ea typeface="Arial"/>
                <a:cs typeface="Arial"/>
                <a:sym typeface="Arial"/>
              </a:rPr>
              <a:t>Create mode supported by specialized spaces including design thinking, makerspaces, immersive spaces, 3D scanning spaces and media recording studios</a:t>
            </a:r>
            <a:endParaRPr>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a:p>
            <a:pPr marL="0" lvl="0" indent="0" algn="l" rtl="0">
              <a:spcBef>
                <a:spcPts val="0"/>
              </a:spcBef>
              <a:spcAft>
                <a:spcPts val="0"/>
              </a:spcAft>
              <a:buNone/>
            </a:pPr>
            <a:r>
              <a:rPr lang="en-US" b="1">
                <a:latin typeface="Helvetica Neue"/>
                <a:ea typeface="Helvetica Neue"/>
                <a:cs typeface="Helvetica Neue"/>
                <a:sym typeface="Helvetica Neue"/>
              </a:rPr>
              <a:t>Communicate </a:t>
            </a:r>
            <a:r>
              <a:rPr lang="en-US">
                <a:latin typeface="Helvetica Neue"/>
                <a:ea typeface="Helvetica Neue"/>
                <a:cs typeface="Helvetica Neue"/>
                <a:sym typeface="Helvetica Neue"/>
              </a:rPr>
              <a:t>reflects the reliance on feedback and formal presentations as part of the PBL process. </a:t>
            </a:r>
            <a:endParaRPr/>
          </a:p>
          <a:p>
            <a:pPr marL="299085" marR="323215" lvl="0" indent="-287019" algn="l" rtl="0">
              <a:lnSpc>
                <a:spcPct val="100000"/>
              </a:lnSpc>
              <a:spcBef>
                <a:spcPts val="105"/>
              </a:spcBef>
              <a:spcAft>
                <a:spcPts val="0"/>
              </a:spcAft>
              <a:buClr>
                <a:srgbClr val="272724"/>
              </a:buClr>
              <a:buSzPts val="1200"/>
              <a:buFont typeface="Arial"/>
              <a:buChar char="•"/>
            </a:pPr>
            <a:r>
              <a:rPr lang="en-US" sz="1200">
                <a:solidFill>
                  <a:srgbClr val="272724"/>
                </a:solidFill>
                <a:latin typeface="Arial"/>
                <a:ea typeface="Arial"/>
                <a:cs typeface="Arial"/>
                <a:sym typeface="Arial"/>
              </a:rPr>
              <a:t>Feedback, reflection and revision throughout the project</a:t>
            </a:r>
            <a:endParaRPr sz="1200">
              <a:latin typeface="Arial"/>
              <a:ea typeface="Arial"/>
              <a:cs typeface="Arial"/>
              <a:sym typeface="Arial"/>
            </a:endParaRPr>
          </a:p>
          <a:p>
            <a:pPr marL="299085" marR="372110"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Dry run presentations to peers and instructor</a:t>
            </a:r>
            <a:endParaRPr sz="1200">
              <a:latin typeface="Arial"/>
              <a:ea typeface="Arial"/>
              <a:cs typeface="Arial"/>
              <a:sym typeface="Arial"/>
            </a:endParaRPr>
          </a:p>
          <a:p>
            <a:pPr marL="299085" marR="5080"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Final presentations to the instructor, classmates and/or external audiences</a:t>
            </a:r>
            <a:endParaRPr sz="12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61" name="Google Shape;106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highlighting four key findings discovered in our research.</a:t>
            </a:r>
          </a:p>
          <a:p>
            <a:pPr marL="0" lvl="0" indent="0" algn="l" rtl="0">
              <a:spcBef>
                <a:spcPts val="0"/>
              </a:spcBef>
              <a:spcAft>
                <a:spcPts val="0"/>
              </a:spcAft>
              <a:buNone/>
            </a:pPr>
            <a:r>
              <a:rPr lang="en-US"/>
              <a:t>1. Formal learning spaces are not optimized to support PBL.</a:t>
            </a:r>
          </a:p>
          <a:p>
            <a:pPr marL="0" lvl="0" indent="0" algn="l" rtl="0">
              <a:spcBef>
                <a:spcPts val="0"/>
              </a:spcBef>
              <a:spcAft>
                <a:spcPts val="0"/>
              </a:spcAft>
              <a:buNone/>
            </a:pPr>
            <a:r>
              <a:rPr lang="en-US"/>
              <a:t>2. Informal learning resource spaces are often used for PBL activities outside normal class time.</a:t>
            </a:r>
          </a:p>
          <a:p>
            <a:pPr marL="0" lvl="0" indent="0" algn="l" rtl="0">
              <a:spcBef>
                <a:spcPts val="0"/>
              </a:spcBef>
              <a:spcAft>
                <a:spcPts val="0"/>
              </a:spcAft>
              <a:buNone/>
            </a:pPr>
            <a:r>
              <a:rPr lang="en-US"/>
              <a:t>3. Performance ancillary needs of learners are not being met.</a:t>
            </a:r>
          </a:p>
          <a:p>
            <a:pPr marL="0" lvl="0" indent="0" algn="l" rtl="0">
              <a:spcBef>
                <a:spcPts val="0"/>
              </a:spcBef>
              <a:spcAft>
                <a:spcPts val="0"/>
              </a:spcAft>
              <a:buNone/>
            </a:pPr>
            <a:r>
              <a:rPr lang="en-US"/>
              <a:t>4. Technology and tools are being provided, but learners often do not know how best to use them.</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Let’s dig into a little more detail on each of these discoveries.</a:t>
            </a:r>
          </a:p>
          <a:p>
            <a:pPr marL="0" lvl="0" indent="0" algn="l" rtl="0">
              <a:spcBef>
                <a:spcPts val="0"/>
              </a:spcBef>
              <a:spcAft>
                <a:spcPts val="0"/>
              </a:spcAft>
              <a:buNone/>
            </a:pPr>
            <a:endParaRPr lang="en-US"/>
          </a:p>
        </p:txBody>
      </p:sp>
      <p:sp>
        <p:nvSpPr>
          <p:cNvPr id="875" name="Google Shape;87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178898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2724"/>
              </a:buClr>
              <a:buSzPts val="1200"/>
              <a:buFont typeface="Arial" panose="020B0604020202020204" pitchFamily="34" charset="0"/>
              <a:buNone/>
            </a:pPr>
            <a:r>
              <a:rPr lang="en-US" sz="1200">
                <a:solidFill>
                  <a:srgbClr val="272724"/>
                </a:solidFill>
                <a:latin typeface="Arial"/>
                <a:ea typeface="Arial"/>
                <a:cs typeface="Arial"/>
                <a:sym typeface="Arial"/>
              </a:rPr>
              <a:t>In-between spaces adjacent to classrooms are key places to support PBL activities</a:t>
            </a:r>
            <a:endParaRPr/>
          </a:p>
          <a:p>
            <a:pPr marL="0" lvl="0" indent="0" algn="l" rtl="0">
              <a:lnSpc>
                <a:spcPct val="100000"/>
              </a:lnSpc>
              <a:spcBef>
                <a:spcPts val="30"/>
              </a:spcBef>
              <a:spcAft>
                <a:spcPts val="0"/>
              </a:spcAft>
              <a:buNone/>
            </a:pPr>
            <a:endParaRPr sz="140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rgbClr val="272724"/>
                </a:solidFill>
                <a:latin typeface="Arial"/>
                <a:ea typeface="Arial"/>
                <a:cs typeface="Arial"/>
                <a:sym typeface="Arial"/>
              </a:rPr>
              <a:t>Undergrad Business Professor: “I would want students to think about other students and me as peers. I would prefer a space without hierarchy.” like a boardroom round table.</a:t>
            </a: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lang="en-US"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a:latin typeface="Arial"/>
                <a:ea typeface="Arial"/>
                <a:cs typeface="Arial"/>
                <a:sym typeface="Arial"/>
              </a:rPr>
              <a:t>Some key findings included:</a:t>
            </a:r>
            <a:endParaRPr sz="1200">
              <a:latin typeface="Arial"/>
              <a:ea typeface="Arial"/>
              <a:cs typeface="Arial"/>
              <a:sym typeface="Arial"/>
            </a:endParaRPr>
          </a:p>
          <a:p>
            <a:pPr marL="299085" marR="5080" lvl="0" indent="-287019" algn="l" rtl="0">
              <a:lnSpc>
                <a:spcPct val="134400"/>
              </a:lnSpc>
              <a:spcBef>
                <a:spcPts val="100"/>
              </a:spcBef>
              <a:spcAft>
                <a:spcPts val="0"/>
              </a:spcAft>
              <a:buClr>
                <a:srgbClr val="272724"/>
              </a:buClr>
              <a:buSzPts val="967"/>
              <a:buFont typeface="Arial"/>
              <a:buChar char="•"/>
            </a:pPr>
            <a:r>
              <a:rPr lang="en-US" sz="1200">
                <a:solidFill>
                  <a:srgbClr val="272724"/>
                </a:solidFill>
                <a:latin typeface="Arial"/>
                <a:ea typeface="Arial"/>
                <a:cs typeface="Arial"/>
                <a:sym typeface="Arial"/>
              </a:rPr>
              <a:t>Educators aim to be facilitators or peers for the PBL process, but classrooms are hierarchical and optimized for the transmission of knowledge.</a:t>
            </a:r>
            <a:endParaRPr sz="1400">
              <a:latin typeface="Arial"/>
              <a:ea typeface="Arial"/>
              <a:cs typeface="Arial"/>
              <a:sym typeface="Arial"/>
            </a:endParaRPr>
          </a:p>
          <a:p>
            <a:pPr marL="299085" lvl="0" indent="-286385" algn="l" rtl="0">
              <a:lnSpc>
                <a:spcPct val="100000"/>
              </a:lnSpc>
              <a:spcBef>
                <a:spcPts val="0"/>
              </a:spcBef>
              <a:spcAft>
                <a:spcPts val="0"/>
              </a:spcAft>
              <a:buClr>
                <a:srgbClr val="272724"/>
              </a:buClr>
              <a:buSzPts val="967"/>
              <a:buFont typeface="Arial"/>
              <a:buChar char="•"/>
            </a:pPr>
            <a:r>
              <a:rPr lang="en-US" sz="1200">
                <a:solidFill>
                  <a:srgbClr val="272724"/>
                </a:solidFill>
                <a:latin typeface="Arial"/>
                <a:ea typeface="Arial"/>
                <a:cs typeface="Arial"/>
                <a:sym typeface="Arial"/>
              </a:rPr>
              <a:t>Educators and learners seek professional settings for meetings and presentations.</a:t>
            </a:r>
            <a:endParaRPr sz="1400">
              <a:latin typeface="Arial"/>
              <a:ea typeface="Arial"/>
              <a:cs typeface="Arial"/>
              <a:sym typeface="Arial"/>
            </a:endParaRPr>
          </a:p>
          <a:p>
            <a:pPr marL="299085" lvl="0" indent="-286385" algn="l" rtl="0">
              <a:lnSpc>
                <a:spcPct val="100000"/>
              </a:lnSpc>
              <a:spcBef>
                <a:spcPts val="5"/>
              </a:spcBef>
              <a:spcAft>
                <a:spcPts val="0"/>
              </a:spcAft>
              <a:buClr>
                <a:srgbClr val="272724"/>
              </a:buClr>
              <a:buSzPts val="967"/>
              <a:buFont typeface="Arial"/>
              <a:buChar char="•"/>
            </a:pPr>
            <a:r>
              <a:rPr lang="en-US" sz="1200">
                <a:solidFill>
                  <a:srgbClr val="272724"/>
                </a:solidFill>
                <a:latin typeface="Arial"/>
                <a:ea typeface="Arial"/>
                <a:cs typeface="Arial"/>
                <a:sym typeface="Arial"/>
              </a:rPr>
              <a:t>It is mostly on the faculty to take advantage of flexible furniture layout for PBL approaches.</a:t>
            </a:r>
            <a:endParaRPr/>
          </a:p>
          <a:p>
            <a:pPr marL="299085" lvl="0" indent="-286385" algn="l" rtl="0">
              <a:spcBef>
                <a:spcPts val="5"/>
              </a:spcBef>
              <a:spcAft>
                <a:spcPts val="0"/>
              </a:spcAft>
              <a:buClr>
                <a:srgbClr val="272724"/>
              </a:buClr>
              <a:buSzPts val="967"/>
              <a:buFont typeface="Arial"/>
              <a:buChar char="•"/>
            </a:pPr>
            <a:r>
              <a:rPr lang="en-US" sz="1200">
                <a:solidFill>
                  <a:srgbClr val="272724"/>
                </a:solidFill>
                <a:latin typeface="Arial"/>
                <a:ea typeface="Arial"/>
                <a:cs typeface="Arial"/>
                <a:sym typeface="Arial"/>
              </a:rPr>
              <a:t>Flex spaces – adjacent in-between spaces to classrooms – are key places to support PBL activities before, during and after class.</a:t>
            </a:r>
            <a:endParaRPr>
              <a:solidFill>
                <a:srgbClr val="272724"/>
              </a:solidFill>
              <a:latin typeface="Arial"/>
              <a:ea typeface="Arial"/>
              <a:cs typeface="Arial"/>
              <a:sym typeface="Arial"/>
            </a:endParaRPr>
          </a:p>
          <a:p>
            <a:pPr marL="299085" lvl="0" indent="-286385" algn="l" rtl="0">
              <a:spcBef>
                <a:spcPts val="5"/>
              </a:spcBef>
              <a:spcAft>
                <a:spcPts val="0"/>
              </a:spcAft>
              <a:buClr>
                <a:srgbClr val="272724"/>
              </a:buClr>
              <a:buSzPts val="967"/>
              <a:buFont typeface="Arial"/>
              <a:buChar char="•"/>
            </a:pPr>
            <a:r>
              <a:rPr lang="en-US" sz="1200">
                <a:solidFill>
                  <a:srgbClr val="272724"/>
                </a:solidFill>
                <a:latin typeface="Arial"/>
                <a:ea typeface="Arial"/>
                <a:cs typeface="Arial"/>
                <a:sym typeface="Arial"/>
              </a:rPr>
              <a:t>External guests join remotely, but classes are not designed to support hybrid experiences.</a:t>
            </a:r>
            <a:endParaRPr sz="1200">
              <a:latin typeface="Arial"/>
              <a:ea typeface="Arial"/>
              <a:cs typeface="Arial"/>
              <a:sym typeface="Arial"/>
            </a:endParaRPr>
          </a:p>
          <a:p>
            <a:pPr marL="12700" lvl="0" indent="0" algn="l" rtl="0">
              <a:spcBef>
                <a:spcPts val="5"/>
              </a:spcBef>
              <a:spcAft>
                <a:spcPts val="0"/>
              </a:spcAft>
              <a:buNone/>
            </a:pPr>
            <a:endParaRPr sz="1200">
              <a:latin typeface="Arial"/>
              <a:ea typeface="Arial"/>
              <a:cs typeface="Arial"/>
              <a:sym typeface="Arial"/>
            </a:endParaRPr>
          </a:p>
          <a:p>
            <a:pPr marL="299085" lvl="0" indent="-225002" algn="l" rtl="0">
              <a:lnSpc>
                <a:spcPct val="100000"/>
              </a:lnSpc>
              <a:spcBef>
                <a:spcPts val="5"/>
              </a:spcBef>
              <a:spcAft>
                <a:spcPts val="0"/>
              </a:spcAft>
              <a:buClr>
                <a:schemeClr val="dk1"/>
              </a:buClr>
              <a:buSzPts val="967"/>
              <a:buFont typeface="Calibri"/>
              <a:buNone/>
            </a:pPr>
            <a:endParaRPr sz="1200">
              <a:latin typeface="Arial"/>
              <a:ea typeface="Arial"/>
              <a:cs typeface="Arial"/>
              <a:sym typeface="Arial"/>
            </a:endParaRPr>
          </a:p>
          <a:p>
            <a:pPr marL="0" lvl="0" indent="0" algn="l" rtl="0">
              <a:spcBef>
                <a:spcPts val="0"/>
              </a:spcBef>
              <a:spcAft>
                <a:spcPts val="0"/>
              </a:spcAft>
              <a:buNone/>
            </a:pPr>
            <a:endParaRPr/>
          </a:p>
        </p:txBody>
      </p:sp>
      <p:sp>
        <p:nvSpPr>
          <p:cNvPr id="992" name="Google Shape;99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2724"/>
              </a:buClr>
              <a:buSzPts val="1200"/>
              <a:buFont typeface="Arial"/>
              <a:buNone/>
            </a:pPr>
            <a:r>
              <a:rPr lang="en-US" sz="1200">
                <a:solidFill>
                  <a:srgbClr val="272724"/>
                </a:solidFill>
                <a:latin typeface="Arial"/>
                <a:ea typeface="Arial"/>
                <a:cs typeface="Arial"/>
                <a:sym typeface="Arial"/>
              </a:rPr>
              <a:t>Spaces need to support the performance and extreme posture needs of learners.</a:t>
            </a:r>
            <a:endParaRPr lang="en-US"/>
          </a:p>
          <a:p>
            <a:pPr marL="0" marR="0" lvl="0" indent="0" algn="l" rtl="0">
              <a:lnSpc>
                <a:spcPct val="100000"/>
              </a:lnSpc>
              <a:spcBef>
                <a:spcPts val="0"/>
              </a:spcBef>
              <a:spcAft>
                <a:spcPts val="0"/>
              </a:spcAft>
              <a:buClr>
                <a:schemeClr val="dk1"/>
              </a:buClr>
              <a:buSzPts val="1200"/>
              <a:buFont typeface="Calibri"/>
              <a:buNone/>
            </a:pPr>
            <a:endParaRPr lang="en-US" sz="1200">
              <a:solidFill>
                <a:srgbClr val="272724"/>
              </a:solidFill>
              <a:latin typeface="Arial"/>
              <a:ea typeface="Arial"/>
              <a:cs typeface="Arial"/>
              <a:sym typeface="Arial"/>
            </a:endParaRPr>
          </a:p>
          <a:p>
            <a:pPr marL="0" marR="0" lvl="0" indent="0" algn="l" rtl="0">
              <a:lnSpc>
                <a:spcPct val="100000"/>
              </a:lnSpc>
              <a:spcBef>
                <a:spcPts val="0"/>
              </a:spcBef>
              <a:spcAft>
                <a:spcPts val="0"/>
              </a:spcAft>
              <a:buClr>
                <a:srgbClr val="272724"/>
              </a:buClr>
              <a:buSzPts val="1200"/>
              <a:buFont typeface="Arial"/>
              <a:buNone/>
            </a:pPr>
            <a:r>
              <a:rPr lang="en-US" sz="1200">
                <a:solidFill>
                  <a:srgbClr val="272724"/>
                </a:solidFill>
                <a:latin typeface="Arial"/>
                <a:ea typeface="Arial"/>
                <a:cs typeface="Arial"/>
                <a:sym typeface="Arial"/>
              </a:rPr>
              <a:t>College Student: “The new furniture is comfortable, but overall very low.”</a:t>
            </a:r>
            <a:endParaRPr lang="en-US"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lang="en-US"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a:latin typeface="Arial"/>
                <a:ea typeface="Arial"/>
                <a:cs typeface="Arial"/>
                <a:sym typeface="Arial"/>
              </a:rPr>
              <a:t>Key findings for informal learning spaces were that:</a:t>
            </a:r>
          </a:p>
          <a:p>
            <a:pPr marL="299085" marR="5080" lvl="0" indent="-287019" algn="l" rtl="0">
              <a:lnSpc>
                <a:spcPct val="134400"/>
              </a:lnSpc>
              <a:spcBef>
                <a:spcPts val="100"/>
              </a:spcBef>
              <a:spcAft>
                <a:spcPts val="0"/>
              </a:spcAft>
              <a:buClr>
                <a:srgbClr val="272724"/>
              </a:buClr>
              <a:buSzPts val="967"/>
              <a:buFont typeface="Arial"/>
              <a:buChar char="•"/>
            </a:pPr>
            <a:r>
              <a:rPr lang="en-US" sz="1200">
                <a:solidFill>
                  <a:srgbClr val="272724"/>
                </a:solidFill>
                <a:latin typeface="Arial"/>
                <a:ea typeface="Arial"/>
                <a:cs typeface="Arial"/>
                <a:sym typeface="Arial"/>
              </a:rPr>
              <a:t>Not everything happens in person, yet certain phases of the projects require the participants to be in the same space.</a:t>
            </a:r>
            <a:endParaRPr lang="en-US" sz="1200">
              <a:latin typeface="Arial"/>
              <a:ea typeface="Arial"/>
              <a:cs typeface="Arial"/>
              <a:sym typeface="Arial"/>
            </a:endParaRPr>
          </a:p>
          <a:p>
            <a:pPr marL="299085" marR="163830" lvl="0" indent="-287019" algn="l" rtl="0">
              <a:lnSpc>
                <a:spcPct val="133900"/>
              </a:lnSpc>
              <a:spcBef>
                <a:spcPts val="1510"/>
              </a:spcBef>
              <a:spcAft>
                <a:spcPts val="0"/>
              </a:spcAft>
              <a:buClr>
                <a:srgbClr val="272724"/>
              </a:buClr>
              <a:buSzPts val="967"/>
              <a:buFont typeface="Arial"/>
              <a:buChar char="•"/>
            </a:pPr>
            <a:r>
              <a:rPr lang="en-US" sz="1200">
                <a:solidFill>
                  <a:srgbClr val="272724"/>
                </a:solidFill>
                <a:latin typeface="Arial"/>
                <a:ea typeface="Arial"/>
                <a:cs typeface="Arial"/>
                <a:sym typeface="Arial"/>
              </a:rPr>
              <a:t>University libraries are important resources to support PBL as part of formal course or outside of it. They provide various spaces and resources for different modes and phases of PBL.</a:t>
            </a:r>
            <a:endParaRPr lang="en-US">
              <a:solidFill>
                <a:srgbClr val="272724"/>
              </a:solidFill>
              <a:latin typeface="Arial"/>
              <a:ea typeface="Arial"/>
              <a:cs typeface="Arial"/>
              <a:sym typeface="Arial"/>
            </a:endParaRPr>
          </a:p>
          <a:p>
            <a:pPr marL="299085" marR="163830" lvl="0" indent="-287019" algn="l" rtl="0">
              <a:lnSpc>
                <a:spcPct val="133900"/>
              </a:lnSpc>
              <a:spcBef>
                <a:spcPts val="1510"/>
              </a:spcBef>
              <a:spcAft>
                <a:spcPts val="0"/>
              </a:spcAft>
              <a:buClr>
                <a:srgbClr val="272724"/>
              </a:buClr>
              <a:buSzPts val="967"/>
              <a:buFont typeface="Arial"/>
              <a:buChar char="•"/>
            </a:pPr>
            <a:r>
              <a:rPr lang="en-US" sz="1200">
                <a:solidFill>
                  <a:srgbClr val="272724"/>
                </a:solidFill>
                <a:latin typeface="Arial"/>
                <a:ea typeface="Arial"/>
                <a:cs typeface="Arial"/>
                <a:sym typeface="Arial"/>
              </a:rPr>
              <a:t>Learners are not always aware of the library resource spaces and how to utilize them. Library staff serve as important guides with the use of the space.</a:t>
            </a:r>
            <a:endParaRPr lang="en-US" sz="1200">
              <a:latin typeface="Arial"/>
              <a:ea typeface="Arial"/>
              <a:cs typeface="Arial"/>
              <a:sym typeface="Arial"/>
            </a:endParaRPr>
          </a:p>
          <a:p>
            <a:pPr marL="0" lvl="0" indent="0" algn="l" rtl="0">
              <a:spcBef>
                <a:spcPts val="0"/>
              </a:spcBef>
              <a:spcAft>
                <a:spcPts val="0"/>
              </a:spcAft>
              <a:buNone/>
            </a:pPr>
            <a:endParaRPr lang="en-US"/>
          </a:p>
        </p:txBody>
      </p:sp>
      <p:sp>
        <p:nvSpPr>
          <p:cNvPr id="992" name="Google Shape;99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470858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Arial"/>
                <a:ea typeface="Arial"/>
                <a:cs typeface="Arial"/>
                <a:sym typeface="Arial"/>
              </a:rPr>
              <a:t>For learners’ ancillary needs, it was found that:</a:t>
            </a:r>
          </a:p>
          <a:p>
            <a:pPr marL="342900" lvl="0" indent="-342900" algn="l" rtl="0">
              <a:lnSpc>
                <a:spcPct val="100000"/>
              </a:lnSpc>
              <a:spcBef>
                <a:spcPts val="2667"/>
              </a:spcBef>
              <a:spcAft>
                <a:spcPts val="0"/>
              </a:spcAft>
              <a:buClr>
                <a:schemeClr val="dk1"/>
              </a:buClr>
              <a:buSzPts val="1200"/>
              <a:buFont typeface="Arial"/>
              <a:buChar char="•"/>
            </a:pPr>
            <a:r>
              <a:rPr lang="en-US" sz="1200"/>
              <a:t>Lounge seating is uncomfortable and is unused.</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The task surfaces used for lounge settings are ineffective. Students are often using laptops, yet worksurfaces are not optimized for laptop use.</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There is a lack of seating options. Students have highly varied postures, often extreme postures, yet furniture supports traditional corporate postures.</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There is a lack of various privacy levels. Students value privacy and often prefer booth settings.</a:t>
            </a:r>
            <a:endParaRPr lang="en-US"/>
          </a:p>
          <a:p>
            <a:pPr marL="0" lvl="0" indent="0" algn="l" rtl="0">
              <a:spcBef>
                <a:spcPts val="0"/>
              </a:spcBef>
              <a:spcAft>
                <a:spcPts val="0"/>
              </a:spcAft>
              <a:buNone/>
            </a:pPr>
            <a:endParaRPr lang="en-US"/>
          </a:p>
        </p:txBody>
      </p:sp>
      <p:sp>
        <p:nvSpPr>
          <p:cNvPr id="992" name="Google Shape;99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5696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Welcome! And thank you for joining me today.</a:t>
            </a:r>
            <a:endParaRPr sz="1400" b="0" i="0"/>
          </a:p>
          <a:p>
            <a:pPr marL="0" lvl="0" indent="0" algn="l" rtl="0">
              <a:spcBef>
                <a:spcPts val="0"/>
              </a:spcBef>
              <a:spcAft>
                <a:spcPts val="0"/>
              </a:spcAft>
              <a:buNone/>
            </a:pPr>
            <a:br>
              <a:rPr lang="en-US" sz="1400" b="0" i="0"/>
            </a:br>
            <a:r>
              <a:rPr lang="en-US" sz="1200" b="0" i="0" u="none" strike="noStrike">
                <a:solidFill>
                  <a:schemeClr val="dk1"/>
                </a:solidFill>
                <a:latin typeface="Arial"/>
                <a:ea typeface="Arial"/>
                <a:cs typeface="Arial"/>
                <a:sym typeface="Arial"/>
              </a:rPr>
              <a:t>Today, we’re here to talk about new research and insights related to project-based learning spaces. </a:t>
            </a:r>
            <a:endParaRPr/>
          </a:p>
          <a:p>
            <a:pPr marL="0" lvl="0" indent="0" algn="l" rtl="0">
              <a:spcBef>
                <a:spcPts val="0"/>
              </a:spcBef>
              <a:spcAft>
                <a:spcPts val="0"/>
              </a:spcAft>
              <a:buNone/>
            </a:pPr>
            <a:endParaRPr sz="1200" b="0" i="0" u="none" strike="noStrike">
              <a:solidFill>
                <a:schemeClr val="dk1"/>
              </a:solidFill>
              <a:latin typeface="Arial"/>
              <a:ea typeface="Arial"/>
              <a:cs typeface="Arial"/>
              <a:sym typeface="Arial"/>
            </a:endParaRPr>
          </a:p>
          <a:p>
            <a:pPr marL="0" lvl="0" indent="0" algn="l" rtl="0">
              <a:spcBef>
                <a:spcPts val="0"/>
              </a:spcBef>
              <a:spcAft>
                <a:spcPts val="0"/>
              </a:spcAft>
              <a:buNone/>
            </a:pPr>
            <a:r>
              <a:rPr lang="en-US" i="0">
                <a:solidFill>
                  <a:srgbClr val="454545"/>
                </a:solidFill>
                <a:latin typeface="Helvetica Neue"/>
                <a:ea typeface="Helvetica Neue"/>
                <a:cs typeface="Helvetica Neue"/>
                <a:sym typeface="Helvetica Neue"/>
              </a:rPr>
              <a:t>Through close collaboration with a leading North American research university, this idea of project-based learning spaces became reality. Students divided into teams and worked on different, specific spaces.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67" name="Google Shape;76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2724"/>
              </a:buClr>
              <a:buSzPts val="1200"/>
              <a:buFont typeface="Arial"/>
              <a:buNone/>
            </a:pPr>
            <a:r>
              <a:rPr lang="en-US" sz="1200">
                <a:solidFill>
                  <a:srgbClr val="272724"/>
                </a:solidFill>
                <a:latin typeface="Arial"/>
                <a:ea typeface="Arial"/>
                <a:cs typeface="Arial"/>
                <a:sym typeface="Arial"/>
              </a:rPr>
              <a:t>The intent of shared resources spaces is frequently not obvious to learners.</a:t>
            </a:r>
            <a:endParaRPr lang="en-US" sz="1200">
              <a:latin typeface="Arial"/>
              <a:ea typeface="Arial"/>
              <a:cs typeface="Arial"/>
              <a:sym typeface="Arial"/>
            </a:endParaRPr>
          </a:p>
          <a:p>
            <a:pPr marL="0" lvl="0" indent="0" algn="l" rtl="0">
              <a:spcBef>
                <a:spcPts val="0"/>
              </a:spcBef>
              <a:spcAft>
                <a:spcPts val="0"/>
              </a:spcAft>
              <a:buNone/>
            </a:pPr>
            <a:endParaRPr lang="en-US"/>
          </a:p>
          <a:p>
            <a:pPr marL="0" lvl="0" indent="0" algn="l" rtl="0">
              <a:spcBef>
                <a:spcPts val="0"/>
              </a:spcBef>
              <a:spcAft>
                <a:spcPts val="0"/>
              </a:spcAft>
              <a:buNone/>
            </a:pPr>
            <a:r>
              <a:rPr lang="en-US"/>
              <a:t>The research found that:</a:t>
            </a:r>
          </a:p>
          <a:p>
            <a:pPr marL="342900" lvl="0" indent="-342900" algn="l" rtl="0">
              <a:lnSpc>
                <a:spcPct val="100000"/>
              </a:lnSpc>
              <a:spcBef>
                <a:spcPts val="2667"/>
              </a:spcBef>
              <a:spcAft>
                <a:spcPts val="0"/>
              </a:spcAft>
              <a:buClr>
                <a:schemeClr val="dk1"/>
              </a:buClr>
              <a:buSzPts val="1200"/>
              <a:buFont typeface="Arial"/>
              <a:buChar char="•"/>
            </a:pPr>
            <a:r>
              <a:rPr lang="en-US" sz="1200"/>
              <a:t>Shared resource spaces and programs often go unnoticed.</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Staff serve an important role for facilitating the use of the technology and tools, whether through 1:1 experiences or group workshop experiences.</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Spaces are often poorly set up to support multiple groups at the same time.</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There is insufficient storage for tools, materials and student projects. It is necessary to have easy access and organization of tools and resources.</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There is a need to support both digital and analog tools.</a:t>
            </a:r>
            <a:endParaRPr lang="en-US"/>
          </a:p>
          <a:p>
            <a:pPr marL="342900" lvl="0" indent="-342900" algn="l" rtl="0">
              <a:lnSpc>
                <a:spcPct val="100000"/>
              </a:lnSpc>
              <a:spcBef>
                <a:spcPts val="2667"/>
              </a:spcBef>
              <a:spcAft>
                <a:spcPts val="0"/>
              </a:spcAft>
              <a:buClr>
                <a:schemeClr val="dk1"/>
              </a:buClr>
              <a:buSzPts val="1200"/>
              <a:buFont typeface="Arial"/>
              <a:buChar char="•"/>
            </a:pPr>
            <a:r>
              <a:rPr lang="en-US" sz="1200"/>
              <a:t>Cord management is often an issue.</a:t>
            </a:r>
            <a:endParaRPr lang="en-US"/>
          </a:p>
          <a:p>
            <a:pPr marL="0" lvl="0" indent="0" algn="l" rtl="0">
              <a:spcBef>
                <a:spcPts val="0"/>
              </a:spcBef>
              <a:spcAft>
                <a:spcPts val="0"/>
              </a:spcAft>
              <a:buNone/>
            </a:pPr>
            <a:endParaRPr lang="en-US"/>
          </a:p>
        </p:txBody>
      </p:sp>
      <p:sp>
        <p:nvSpPr>
          <p:cNvPr id="992" name="Google Shape;99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44153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into some design principals that will help address the discoveries from our research.</a:t>
            </a:r>
            <a:endParaRPr/>
          </a:p>
        </p:txBody>
      </p:sp>
      <p:sp>
        <p:nvSpPr>
          <p:cNvPr id="1028" name="Google Shape;102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Process:</a:t>
            </a:r>
            <a:endParaRPr/>
          </a:p>
          <a:p>
            <a:pPr marL="171450" lvl="0" indent="-171450" algn="l" rtl="0">
              <a:spcBef>
                <a:spcPts val="0"/>
              </a:spcBef>
              <a:spcAft>
                <a:spcPts val="0"/>
              </a:spcAft>
              <a:buClr>
                <a:schemeClr val="dk1"/>
              </a:buClr>
              <a:buSzPts val="1200"/>
              <a:buFont typeface="Arial"/>
              <a:buChar char="•"/>
            </a:pPr>
            <a:r>
              <a:rPr lang="en-US" b="0"/>
              <a:t>Optimize the built environment to support the different phases of project-based learning. </a:t>
            </a:r>
            <a:endParaRPr/>
          </a:p>
          <a:p>
            <a:pPr marL="171450" lvl="0" indent="-171450" algn="l" rtl="0">
              <a:spcBef>
                <a:spcPts val="0"/>
              </a:spcBef>
              <a:spcAft>
                <a:spcPts val="0"/>
              </a:spcAft>
              <a:buClr>
                <a:schemeClr val="dk1"/>
              </a:buClr>
              <a:buSzPts val="1200"/>
              <a:buFont typeface="Arial"/>
              <a:buChar char="•"/>
            </a:pPr>
            <a:r>
              <a:rPr lang="en-US" b="0"/>
              <a:t>Support multiple classroom modes of teaching and learning. </a:t>
            </a:r>
            <a:endParaRPr/>
          </a:p>
          <a:p>
            <a:pPr marL="171450" lvl="0" indent="-171450" algn="l" rtl="0">
              <a:spcBef>
                <a:spcPts val="0"/>
              </a:spcBef>
              <a:spcAft>
                <a:spcPts val="0"/>
              </a:spcAft>
              <a:buClr>
                <a:schemeClr val="dk1"/>
              </a:buClr>
              <a:buSzPts val="1200"/>
              <a:buFont typeface="Arial"/>
              <a:buChar char="•"/>
            </a:pPr>
            <a:r>
              <a:rPr lang="en-US" b="0"/>
              <a:t>Allow for easy and seamless transitions. </a:t>
            </a:r>
            <a:endParaRPr/>
          </a:p>
          <a:p>
            <a:pPr marL="0" lvl="0" indent="0" algn="l" rtl="0">
              <a:spcBef>
                <a:spcPts val="0"/>
              </a:spcBef>
              <a:spcAft>
                <a:spcPts val="0"/>
              </a:spcAft>
              <a:buNone/>
            </a:pPr>
            <a:endParaRPr b="0"/>
          </a:p>
          <a:p>
            <a:pPr marL="0" lvl="0" indent="0" algn="l" rtl="0">
              <a:spcBef>
                <a:spcPts val="0"/>
              </a:spcBef>
              <a:spcAft>
                <a:spcPts val="0"/>
              </a:spcAft>
              <a:buNone/>
            </a:pPr>
            <a:r>
              <a:rPr lang="en-US" b="1"/>
              <a:t>Interactions:</a:t>
            </a:r>
            <a:endParaRPr/>
          </a:p>
          <a:p>
            <a:pPr marL="171450" lvl="0" indent="-171450" algn="l" rtl="0">
              <a:spcBef>
                <a:spcPts val="0"/>
              </a:spcBef>
              <a:spcAft>
                <a:spcPts val="0"/>
              </a:spcAft>
              <a:buClr>
                <a:schemeClr val="dk1"/>
              </a:buClr>
              <a:buSzPts val="1200"/>
              <a:buFont typeface="Arial"/>
              <a:buChar char="•"/>
            </a:pPr>
            <a:r>
              <a:rPr lang="en-US" b="0"/>
              <a:t>Create formal and informal learning spaces that support less hierarchical and more authentic interactions.</a:t>
            </a:r>
            <a:endParaRPr/>
          </a:p>
          <a:p>
            <a:pPr marL="171450" lvl="0" indent="-171450" algn="l" rtl="0">
              <a:spcBef>
                <a:spcPts val="0"/>
              </a:spcBef>
              <a:spcAft>
                <a:spcPts val="0"/>
              </a:spcAft>
              <a:buClr>
                <a:schemeClr val="dk1"/>
              </a:buClr>
              <a:buSzPts val="1200"/>
              <a:buFont typeface="Arial"/>
              <a:buChar char="•"/>
            </a:pPr>
            <a:r>
              <a:rPr lang="en-US" b="0"/>
              <a:t>Support both in-person and hybrid interactions for hybrid team meetings and external guests.</a:t>
            </a:r>
            <a:endParaRPr/>
          </a:p>
          <a:p>
            <a:pPr marL="171450" lvl="0" indent="-171450" algn="l" rtl="0">
              <a:spcBef>
                <a:spcPts val="0"/>
              </a:spcBef>
              <a:spcAft>
                <a:spcPts val="0"/>
              </a:spcAft>
              <a:buClr>
                <a:schemeClr val="dk1"/>
              </a:buClr>
              <a:buSzPts val="1200"/>
              <a:buFont typeface="Arial"/>
              <a:buChar char="•"/>
            </a:pPr>
            <a:r>
              <a:rPr lang="en-US" b="0"/>
              <a:t>Create a sense of professionalism.  </a:t>
            </a:r>
            <a:endParaRPr/>
          </a:p>
          <a:p>
            <a:pPr marL="0" lvl="0" indent="0" algn="l" rtl="0">
              <a:spcBef>
                <a:spcPts val="0"/>
              </a:spcBef>
              <a:spcAft>
                <a:spcPts val="0"/>
              </a:spcAft>
              <a:buNone/>
            </a:pPr>
            <a:endParaRPr b="0"/>
          </a:p>
          <a:p>
            <a:pPr marL="0" lvl="0" indent="0" algn="l" rtl="0">
              <a:spcBef>
                <a:spcPts val="0"/>
              </a:spcBef>
              <a:spcAft>
                <a:spcPts val="0"/>
              </a:spcAft>
              <a:buNone/>
            </a:pPr>
            <a:r>
              <a:rPr lang="en-US" b="1"/>
              <a:t>Tools:</a:t>
            </a:r>
            <a:endParaRPr b="1"/>
          </a:p>
          <a:p>
            <a:pPr marL="171450" lvl="0" indent="-171450" algn="l" rtl="0">
              <a:lnSpc>
                <a:spcPct val="198333"/>
              </a:lnSpc>
              <a:spcBef>
                <a:spcPts val="1467"/>
              </a:spcBef>
              <a:spcAft>
                <a:spcPts val="0"/>
              </a:spcAft>
              <a:buClr>
                <a:srgbClr val="634D1A"/>
              </a:buClr>
              <a:buSzPts val="1200"/>
              <a:buFont typeface="Arial"/>
              <a:buChar char="•"/>
            </a:pPr>
            <a:r>
              <a:rPr lang="en-US" sz="1200">
                <a:solidFill>
                  <a:srgbClr val="634D1A"/>
                </a:solidFill>
              </a:rPr>
              <a:t>Design “doing” spaces to host the physical and digital tools needed to support project-based learning. </a:t>
            </a:r>
            <a:endParaRPr/>
          </a:p>
          <a:p>
            <a:pPr marL="171450" lvl="0" indent="-171450" algn="l" rtl="0">
              <a:lnSpc>
                <a:spcPct val="198333"/>
              </a:lnSpc>
              <a:spcBef>
                <a:spcPts val="1467"/>
              </a:spcBef>
              <a:spcAft>
                <a:spcPts val="0"/>
              </a:spcAft>
              <a:buClr>
                <a:srgbClr val="634D1A"/>
              </a:buClr>
              <a:buSzPts val="1200"/>
              <a:buFont typeface="Arial"/>
              <a:buChar char="•"/>
            </a:pPr>
            <a:r>
              <a:rPr lang="en-US" sz="1200">
                <a:solidFill>
                  <a:srgbClr val="634D1A"/>
                </a:solidFill>
              </a:rPr>
              <a:t>Consider the range of tools for thinking, making and sharing. </a:t>
            </a:r>
            <a:endParaRPr/>
          </a:p>
          <a:p>
            <a:pPr marL="171450" lvl="0" indent="-171450" algn="l" rtl="0">
              <a:lnSpc>
                <a:spcPct val="198333"/>
              </a:lnSpc>
              <a:spcBef>
                <a:spcPts val="1467"/>
              </a:spcBef>
              <a:spcAft>
                <a:spcPts val="0"/>
              </a:spcAft>
              <a:buClr>
                <a:srgbClr val="634D1A"/>
              </a:buClr>
              <a:buSzPts val="1200"/>
              <a:buFont typeface="Arial"/>
              <a:buChar char="•"/>
            </a:pPr>
            <a:r>
              <a:rPr lang="en-US" sz="1200">
                <a:solidFill>
                  <a:srgbClr val="634D1A"/>
                </a:solidFill>
              </a:rPr>
              <a:t>Communicate the intent of tools.</a:t>
            </a:r>
            <a:endParaRPr/>
          </a:p>
          <a:p>
            <a:pPr marL="171450" lvl="0" indent="-171450" algn="l" rtl="0">
              <a:lnSpc>
                <a:spcPct val="198333"/>
              </a:lnSpc>
              <a:spcBef>
                <a:spcPts val="1467"/>
              </a:spcBef>
              <a:spcAft>
                <a:spcPts val="0"/>
              </a:spcAft>
              <a:buClr>
                <a:srgbClr val="634D1A"/>
              </a:buClr>
              <a:buSzPts val="1200"/>
              <a:buFont typeface="Arial"/>
              <a:buChar char="•"/>
            </a:pPr>
            <a:r>
              <a:rPr lang="en-US" sz="1200">
                <a:solidFill>
                  <a:srgbClr val="634D1A"/>
                </a:solidFill>
              </a:rPr>
              <a:t>Host and display project artifacts.</a:t>
            </a:r>
            <a:endParaRPr/>
          </a:p>
          <a:p>
            <a:pPr marL="0" lvl="0" indent="0" algn="l" rtl="0">
              <a:spcBef>
                <a:spcPts val="0"/>
              </a:spcBef>
              <a:spcAft>
                <a:spcPts val="0"/>
              </a:spcAft>
              <a:buNone/>
            </a:pPr>
            <a:endParaRPr b="0"/>
          </a:p>
        </p:txBody>
      </p:sp>
      <p:sp>
        <p:nvSpPr>
          <p:cNvPr id="1035" name="Google Shape;103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how the products for Steelcase Learning can be directly applied in the learning environment.</a:t>
            </a:r>
            <a:endParaRPr/>
          </a:p>
        </p:txBody>
      </p:sp>
      <p:sp>
        <p:nvSpPr>
          <p:cNvPr id="1054" name="Google Shape;105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Earlier we discussed the 4 Cs of project-based learning. Now we will look at each one and discuss applications that better support PBL. The first C is Classroom. In classrooms, researchers designed spaces that would:</a:t>
            </a:r>
          </a:p>
          <a:p>
            <a:pPr marL="0" lvl="0" indent="0" algn="l" rtl="0">
              <a:spcBef>
                <a:spcPts val="0"/>
              </a:spcBef>
              <a:spcAft>
                <a:spcPts val="0"/>
              </a:spcAft>
              <a:buNone/>
            </a:pPr>
            <a:endParaRPr/>
          </a:p>
          <a:p>
            <a:pPr marL="299085" lvl="0" indent="-286385" algn="l" rtl="0">
              <a:lnSpc>
                <a:spcPct val="100000"/>
              </a:lnSpc>
              <a:spcBef>
                <a:spcPts val="105"/>
              </a:spcBef>
              <a:spcAft>
                <a:spcPts val="0"/>
              </a:spcAft>
              <a:buClr>
                <a:srgbClr val="272724"/>
              </a:buClr>
              <a:buSzPts val="1200"/>
              <a:buFont typeface="Arial"/>
              <a:buChar char="•"/>
            </a:pPr>
            <a:r>
              <a:rPr lang="en-US" sz="1200">
                <a:solidFill>
                  <a:srgbClr val="272724"/>
                </a:solidFill>
                <a:latin typeface="Arial"/>
                <a:ea typeface="Arial"/>
                <a:cs typeface="Arial"/>
                <a:sym typeface="Arial"/>
              </a:rPr>
              <a:t>Limit hierarchy in classroom spaces</a:t>
            </a:r>
            <a:endParaRPr sz="1200">
              <a:latin typeface="Arial"/>
              <a:ea typeface="Arial"/>
              <a:cs typeface="Arial"/>
              <a:sym typeface="Arial"/>
            </a:endParaRPr>
          </a:p>
          <a:p>
            <a:pPr marL="299085" lvl="0" indent="-286385" algn="l" rtl="0">
              <a:lnSpc>
                <a:spcPct val="100000"/>
              </a:lnSpc>
              <a:spcBef>
                <a:spcPts val="1195"/>
              </a:spcBef>
              <a:spcAft>
                <a:spcPts val="0"/>
              </a:spcAft>
              <a:buClr>
                <a:srgbClr val="272724"/>
              </a:buClr>
              <a:buSzPts val="1200"/>
              <a:buFont typeface="Arial"/>
              <a:buChar char="•"/>
            </a:pPr>
            <a:r>
              <a:rPr lang="en-US" sz="1200">
                <a:solidFill>
                  <a:srgbClr val="272724"/>
                </a:solidFill>
                <a:latin typeface="Arial"/>
                <a:ea typeface="Arial"/>
                <a:cs typeface="Arial"/>
                <a:sym typeface="Arial"/>
              </a:rPr>
              <a:t>Create a feeling of professionalism</a:t>
            </a:r>
            <a:endParaRPr sz="1200">
              <a:latin typeface="Arial"/>
              <a:ea typeface="Arial"/>
              <a:cs typeface="Arial"/>
              <a:sym typeface="Arial"/>
            </a:endParaRPr>
          </a:p>
          <a:p>
            <a:pPr marL="299085" marR="172085"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Support different PBL phases of activity and group formation</a:t>
            </a:r>
            <a:endParaRPr sz="1200">
              <a:latin typeface="Arial"/>
              <a:ea typeface="Arial"/>
              <a:cs typeface="Arial"/>
              <a:sym typeface="Arial"/>
            </a:endParaRPr>
          </a:p>
          <a:p>
            <a:pPr marL="299085" lvl="0" indent="-286385"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Encourage cross-disciplinary interactions</a:t>
            </a:r>
            <a:endParaRPr sz="1200">
              <a:latin typeface="Arial"/>
              <a:ea typeface="Arial"/>
              <a:cs typeface="Arial"/>
              <a:sym typeface="Arial"/>
            </a:endParaRPr>
          </a:p>
          <a:p>
            <a:pPr marL="299085" marR="478790"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Leverage in-between spaces for the before, during and after classroom experiences</a:t>
            </a:r>
            <a:endParaRPr sz="1200">
              <a:latin typeface="Arial"/>
              <a:ea typeface="Arial"/>
              <a:cs typeface="Arial"/>
              <a:sym typeface="Arial"/>
            </a:endParaRPr>
          </a:p>
          <a:p>
            <a:pPr marL="299085" marR="478790"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Support bringing in virtual guest speakers</a:t>
            </a:r>
            <a:endParaRPr sz="1200">
              <a:latin typeface="Arial"/>
              <a:ea typeface="Arial"/>
              <a:cs typeface="Arial"/>
              <a:sym typeface="Arial"/>
            </a:endParaRPr>
          </a:p>
          <a:p>
            <a:pPr marL="0" lvl="0" indent="0" algn="l" rtl="0">
              <a:spcBef>
                <a:spcPts val="0"/>
              </a:spcBef>
              <a:spcAft>
                <a:spcPts val="0"/>
              </a:spcAft>
              <a:buNone/>
            </a:pPr>
            <a:endParaRPr/>
          </a:p>
        </p:txBody>
      </p:sp>
      <p:sp>
        <p:nvSpPr>
          <p:cNvPr id="1077" name="Google Shape;107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433043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traditional classroom is packed with multiple different spaces and features to extract as much space from the room as possible. This allows students to have the most effective and enjoyable learning experience.</a:t>
            </a:r>
          </a:p>
          <a:p>
            <a:pPr marL="0" lvl="0" indent="0" algn="l" rtl="0">
              <a:spcBef>
                <a:spcPts val="0"/>
              </a:spcBef>
              <a:spcAft>
                <a:spcPts val="0"/>
              </a:spcAft>
              <a:buNone/>
            </a:pPr>
            <a:endParaRPr lang="en-US"/>
          </a:p>
          <a:p>
            <a:pPr marL="171450" lvl="0" indent="-171450" algn="l" rtl="0">
              <a:spcBef>
                <a:spcPts val="0"/>
              </a:spcBef>
              <a:spcAft>
                <a:spcPts val="0"/>
              </a:spcAft>
              <a:buFont typeface="Arial" panose="020B0604020202020204" pitchFamily="34" charset="0"/>
              <a:buChar char="•"/>
            </a:pPr>
            <a:r>
              <a:rPr lang="en-US" b="0"/>
              <a:t>Taking up the majority of the space, in line with a traditional classroom or lecture hall, is the rows of desks. This cluster of desks offers four different seating options, and three different desk heights, for a range of different postures.</a:t>
            </a:r>
          </a:p>
          <a:p>
            <a:pPr marL="171450" lvl="0" indent="-171450" algn="l" rtl="0">
              <a:spcBef>
                <a:spcPts val="0"/>
              </a:spcBef>
              <a:spcAft>
                <a:spcPts val="0"/>
              </a:spcAft>
              <a:buFont typeface="Arial" panose="020B0604020202020204" pitchFamily="34" charset="0"/>
              <a:buChar char="•"/>
            </a:pPr>
            <a:r>
              <a:rPr lang="en-US" b="0"/>
              <a:t>In the back, there are three different spaces for group work and studying to take place. The three spaces all offer a range of privacy, comfortable seating, writable surfaces and access to a whiteboard to collaborate with classmates.</a:t>
            </a:r>
          </a:p>
          <a:p>
            <a:pPr marL="171450" lvl="0" indent="-171450" algn="l" rtl="0">
              <a:spcBef>
                <a:spcPts val="0"/>
              </a:spcBef>
              <a:spcAft>
                <a:spcPts val="0"/>
              </a:spcAft>
              <a:buFont typeface="Arial" panose="020B0604020202020204" pitchFamily="34" charset="0"/>
              <a:buChar char="•"/>
            </a:pPr>
            <a:r>
              <a:rPr lang="en-US" b="0"/>
              <a:t>Easy access to power allows remote participation.</a:t>
            </a:r>
          </a:p>
          <a:p>
            <a:pPr marL="0" lvl="0" indent="0" algn="l" rtl="0">
              <a:spcBef>
                <a:spcPts val="0"/>
              </a:spcBef>
              <a:spcAft>
                <a:spcPts val="0"/>
              </a:spcAft>
              <a:buFont typeface="Arial" panose="020B0604020202020204" pitchFamily="34" charset="0"/>
              <a:buNone/>
            </a:pP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a:t>Products Shown: Verb Flip Top Table, Agree Chair, Tenor Chair, Elbrook personal Table, Smith System Cascade Storage, Coalesse Sidewalk Lounge Chairs, Flex Whiteboards, Elbrook Tall Tables</a:t>
            </a:r>
          </a:p>
          <a:p>
            <a:pPr marL="0" lvl="0" indent="0" algn="l" rtl="0">
              <a:spcBef>
                <a:spcPts val="0"/>
              </a:spcBef>
              <a:spcAft>
                <a:spcPts val="0"/>
              </a:spcAft>
              <a:buFont typeface="Arial" panose="020B0604020202020204" pitchFamily="34" charset="0"/>
              <a:buNone/>
            </a:pPr>
            <a:endParaRPr lang="en-US" b="0"/>
          </a:p>
        </p:txBody>
      </p:sp>
      <p:sp>
        <p:nvSpPr>
          <p:cNvPr id="1093" name="Google Shape;109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rows of desks shown previously, which offer 4 different seating options, and three different heights for the writable surface, can also be easily transformed into the three modes shown above, all without compromising comfort.</a:t>
            </a:r>
          </a:p>
          <a:p>
            <a:pPr marL="0" lvl="0" indent="0" algn="l" rtl="0">
              <a:spcBef>
                <a:spcPts val="0"/>
              </a:spcBef>
              <a:spcAft>
                <a:spcPts val="0"/>
              </a:spcAft>
              <a:buNone/>
            </a:pPr>
            <a:endParaRPr lang="en-US"/>
          </a:p>
          <a:p>
            <a:pPr marL="171450" lvl="0" indent="-171450" algn="l" rtl="0">
              <a:spcBef>
                <a:spcPts val="0"/>
              </a:spcBef>
              <a:spcAft>
                <a:spcPts val="0"/>
              </a:spcAft>
              <a:buFont typeface="Arial" panose="020B0604020202020204" pitchFamily="34" charset="0"/>
              <a:buChar char="•"/>
            </a:pPr>
            <a:r>
              <a:rPr lang="en-US" b="1"/>
              <a:t>Presentation</a:t>
            </a:r>
            <a:r>
              <a:rPr lang="en-US"/>
              <a:t> is a traditional classroom style which has the student’s attention focused on the front of the room.</a:t>
            </a:r>
          </a:p>
          <a:p>
            <a:pPr marL="171450" lvl="0" indent="-171450" algn="l" rtl="0">
              <a:spcBef>
                <a:spcPts val="0"/>
              </a:spcBef>
              <a:spcAft>
                <a:spcPts val="0"/>
              </a:spcAft>
              <a:buFont typeface="Arial" panose="020B0604020202020204" pitchFamily="34" charset="0"/>
              <a:buChar char="•"/>
            </a:pPr>
            <a:r>
              <a:rPr lang="en-US" b="1"/>
              <a:t>Project mode </a:t>
            </a:r>
            <a:r>
              <a:rPr lang="en-US"/>
              <a:t>is for larger projects where the student’s attention can be on a large group.</a:t>
            </a:r>
          </a:p>
          <a:p>
            <a:pPr marL="171450" lvl="0" indent="-171450" algn="l" rtl="0">
              <a:spcBef>
                <a:spcPts val="0"/>
              </a:spcBef>
              <a:spcAft>
                <a:spcPts val="0"/>
              </a:spcAft>
              <a:buFont typeface="Arial" panose="020B0604020202020204" pitchFamily="34" charset="0"/>
              <a:buChar char="•"/>
            </a:pPr>
            <a:r>
              <a:rPr lang="en-US" b="1"/>
              <a:t>Group mode </a:t>
            </a:r>
            <a:r>
              <a:rPr lang="en-US"/>
              <a:t>is perfect for smaller groups to cluster off to work together without having to move all of their belongings, change seats, etc.</a:t>
            </a:r>
            <a:endParaRPr/>
          </a:p>
        </p:txBody>
      </p:sp>
      <p:sp>
        <p:nvSpPr>
          <p:cNvPr id="1121" name="Google Shape;112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second C is Collaborate. In collaborative spaces, researchers designed spaces that would:</a:t>
            </a:r>
            <a:endParaRPr/>
          </a:p>
          <a:p>
            <a:pPr marL="0" lvl="0" indent="0" algn="l" rtl="0">
              <a:spcBef>
                <a:spcPts val="0"/>
              </a:spcBef>
              <a:spcAft>
                <a:spcPts val="0"/>
              </a:spcAft>
              <a:buNone/>
            </a:pPr>
            <a:endParaRPr/>
          </a:p>
          <a:p>
            <a:pPr marL="299085" marR="5080" lvl="0" indent="-287019" algn="l" rtl="0">
              <a:lnSpc>
                <a:spcPct val="100000"/>
              </a:lnSpc>
              <a:spcBef>
                <a:spcPts val="105"/>
              </a:spcBef>
              <a:spcAft>
                <a:spcPts val="0"/>
              </a:spcAft>
              <a:buClr>
                <a:srgbClr val="272724"/>
              </a:buClr>
              <a:buSzPts val="1200"/>
              <a:buFont typeface="Arial"/>
              <a:buChar char="•"/>
            </a:pPr>
            <a:r>
              <a:rPr lang="en-US" sz="1200">
                <a:solidFill>
                  <a:srgbClr val="272724"/>
                </a:solidFill>
                <a:latin typeface="Arial"/>
                <a:ea typeface="Arial"/>
                <a:cs typeface="Arial"/>
                <a:sym typeface="Arial"/>
              </a:rPr>
              <a:t>Encourage hybrid collaboration with peers and external collaborators</a:t>
            </a:r>
            <a:endParaRPr sz="1200">
              <a:latin typeface="Arial"/>
              <a:ea typeface="Arial"/>
              <a:cs typeface="Arial"/>
              <a:sym typeface="Arial"/>
            </a:endParaRPr>
          </a:p>
          <a:p>
            <a:pPr marL="299085" marR="133985"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Design for multiple groups working at the same time</a:t>
            </a:r>
            <a:endParaRPr sz="1200">
              <a:latin typeface="Arial"/>
              <a:ea typeface="Arial"/>
              <a:cs typeface="Arial"/>
              <a:sym typeface="Arial"/>
            </a:endParaRPr>
          </a:p>
          <a:p>
            <a:pPr marL="299085" marR="292100"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Support informative, evaluative and generative group modes</a:t>
            </a:r>
            <a:endParaRPr sz="1200">
              <a:latin typeface="Arial"/>
              <a:ea typeface="Arial"/>
              <a:cs typeface="Arial"/>
              <a:sym typeface="Arial"/>
            </a:endParaRPr>
          </a:p>
          <a:p>
            <a:pPr marL="299085" lvl="0" indent="-286385"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Increase the sense of professionalism</a:t>
            </a:r>
            <a:endParaRPr sz="1200">
              <a:latin typeface="Arial"/>
              <a:ea typeface="Arial"/>
              <a:cs typeface="Arial"/>
              <a:sym typeface="Arial"/>
            </a:endParaRPr>
          </a:p>
          <a:p>
            <a:pPr marL="299085" lvl="0" indent="-286385"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Provide more engaging and vibrant settings</a:t>
            </a:r>
            <a:endParaRPr sz="1200">
              <a:latin typeface="Arial"/>
              <a:ea typeface="Arial"/>
              <a:cs typeface="Arial"/>
              <a:sym typeface="Arial"/>
            </a:endParaRPr>
          </a:p>
          <a:p>
            <a:pPr marL="0" lvl="0" indent="0" algn="l" rtl="0">
              <a:spcBef>
                <a:spcPts val="0"/>
              </a:spcBef>
              <a:spcAft>
                <a:spcPts val="0"/>
              </a:spcAft>
              <a:buNone/>
            </a:pPr>
            <a:endParaRPr/>
          </a:p>
        </p:txBody>
      </p:sp>
      <p:sp>
        <p:nvSpPr>
          <p:cNvPr id="1190" name="Google Shape;119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821335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marR="5080" lvl="0" indent="0" algn="l" rtl="0">
              <a:lnSpc>
                <a:spcPct val="100000"/>
              </a:lnSpc>
              <a:spcBef>
                <a:spcPts val="0"/>
              </a:spcBef>
              <a:spcAft>
                <a:spcPts val="0"/>
              </a:spcAft>
              <a:buNone/>
            </a:pPr>
            <a:r>
              <a:rPr lang="en-US" sz="1200">
                <a:solidFill>
                  <a:srgbClr val="272724"/>
                </a:solidFill>
                <a:latin typeface="Arial"/>
                <a:ea typeface="Arial"/>
                <a:cs typeface="Arial"/>
                <a:sym typeface="Arial"/>
              </a:rPr>
              <a:t>Flex spaces have easy access to elevators, large windows, private conference/study rooms, </a:t>
            </a:r>
            <a:r>
              <a:rPr lang="en-US" sz="1200" b="0">
                <a:solidFill>
                  <a:srgbClr val="272724"/>
                </a:solidFill>
                <a:latin typeface="Arial"/>
                <a:ea typeface="Arial"/>
                <a:cs typeface="Arial"/>
                <a:sym typeface="Arial"/>
              </a:rPr>
              <a:t>whiteboards</a:t>
            </a:r>
            <a:r>
              <a:rPr lang="en-US" sz="1200">
                <a:solidFill>
                  <a:srgbClr val="272724"/>
                </a:solidFill>
                <a:latin typeface="Arial"/>
                <a:ea typeface="Arial"/>
                <a:cs typeface="Arial"/>
                <a:sym typeface="Arial"/>
              </a:rPr>
              <a:t>, booth seating, individual bar-height tables, water fountains, restrooms and classrooms. They are strategically placed in convenient locations to allow students to be productive and comfortable in the “in-between” time.</a:t>
            </a:r>
          </a:p>
          <a:p>
            <a:pPr marL="12700" marR="5080" lvl="0" indent="0" algn="l" rtl="0">
              <a:lnSpc>
                <a:spcPct val="100000"/>
              </a:lnSpc>
              <a:spcBef>
                <a:spcPts val="0"/>
              </a:spcBef>
              <a:spcAft>
                <a:spcPts val="0"/>
              </a:spcAft>
              <a:buNone/>
            </a:pPr>
            <a:endParaRPr lang="en-US" sz="1200">
              <a:solidFill>
                <a:srgbClr val="272724"/>
              </a:solidFill>
              <a:latin typeface="Arial"/>
              <a:cs typeface="Arial"/>
              <a:sym typeface="Arial"/>
            </a:endParaRP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Starting on the left, there are back-to-back couches to maximize comfort and offer more reclined and relaxed postures, while also providing access to writing surfaces.</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Directly behind, there are multiple seating options, creating a versatile space for both individual seating or resting, as well conversation, collaboration and more.</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On the right side in the foreground, a high-top counter offers a varying height option with traditional seating to accommodate a range of postures, as well as access to power.</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In the back, booth style workstations combine comfort and productivity with large couch-style seating and a large writing surface.</a:t>
            </a:r>
            <a:endParaRPr b="0"/>
          </a:p>
          <a:p>
            <a:pPr marL="184150" marR="9525" lvl="0" indent="-171450" algn="l" rtl="0">
              <a:lnSpc>
                <a:spcPct val="100000"/>
              </a:lnSpc>
              <a:spcBef>
                <a:spcPts val="0"/>
              </a:spcBef>
              <a:spcAft>
                <a:spcPts val="0"/>
              </a:spcAft>
              <a:buFont typeface="Arial" panose="020B0604020202020204" pitchFamily="34" charset="0"/>
              <a:buChar char="•"/>
            </a:pPr>
            <a:endParaRPr lang="en-US" sz="1200" b="0">
              <a:solidFill>
                <a:srgbClr val="272724"/>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a:solidFill>
                  <a:srgbClr val="272724"/>
                </a:solidFill>
                <a:latin typeface="Arial"/>
                <a:cs typeface="Arial"/>
                <a:sym typeface="Arial"/>
              </a:rPr>
              <a:t>Products Shown: Campfire Lounge, Tenor Stools, Campfire Slim Table, Orangebox Avi, Flex Whiteboards</a:t>
            </a:r>
            <a:endParaRPr lang="en-US" b="0"/>
          </a:p>
          <a:p>
            <a:pPr marL="0" lvl="0" indent="0" algn="l" rtl="0">
              <a:spcBef>
                <a:spcPts val="0"/>
              </a:spcBef>
              <a:spcAft>
                <a:spcPts val="0"/>
              </a:spcAft>
              <a:buNone/>
            </a:pPr>
            <a:endParaRPr/>
          </a:p>
        </p:txBody>
      </p:sp>
      <p:sp>
        <p:nvSpPr>
          <p:cNvPr id="1137" name="Google Shape;11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marR="9525" lvl="0" indent="0" algn="l" rtl="0">
              <a:lnSpc>
                <a:spcPct val="100000"/>
              </a:lnSpc>
              <a:spcBef>
                <a:spcPts val="0"/>
              </a:spcBef>
              <a:spcAft>
                <a:spcPts val="0"/>
              </a:spcAft>
              <a:buNone/>
            </a:pPr>
            <a:r>
              <a:rPr lang="en-US" sz="1200">
                <a:latin typeface="Arial"/>
                <a:ea typeface="Arial"/>
                <a:cs typeface="Arial"/>
                <a:sym typeface="Arial"/>
              </a:rPr>
              <a:t>Here is another option for students in an in-between space that provides more privacy, quiet and separation from the previous open floor plan spanning off to the left.</a:t>
            </a:r>
          </a:p>
          <a:p>
            <a:pPr marL="12700" marR="9525" lvl="0" indent="0" algn="l" rtl="0">
              <a:lnSpc>
                <a:spcPct val="100000"/>
              </a:lnSpc>
              <a:spcBef>
                <a:spcPts val="0"/>
              </a:spcBef>
              <a:spcAft>
                <a:spcPts val="0"/>
              </a:spcAft>
              <a:buNone/>
            </a:pPr>
            <a:endParaRPr lang="en-US" sz="1200">
              <a:latin typeface="Arial"/>
              <a:ea typeface="Arial"/>
              <a:cs typeface="Arial"/>
              <a:sym typeface="Arial"/>
            </a:endParaRPr>
          </a:p>
          <a:p>
            <a:pPr marL="184150" marR="9525"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Right in the middle there is a privacy wall/divider, which separates this space from the rest of the open floor plan and provides some acoustic privacy. </a:t>
            </a:r>
          </a:p>
          <a:p>
            <a:pPr marL="184150" marR="9525"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To the right is the private section which is separated from the rest of the room and allows students comfortable seating, sufficient workspace, and access to power.</a:t>
            </a:r>
          </a:p>
          <a:p>
            <a:pPr marL="184150" marR="9525"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To the the left of the privacy divider is comfortable lounge seating with access to the open format of the collaborative room.2</a:t>
            </a:r>
          </a:p>
          <a:p>
            <a:pPr marL="184150" marR="9525" lvl="0" indent="-171450" algn="l" rtl="0">
              <a:lnSpc>
                <a:spcPct val="100000"/>
              </a:lnSpc>
              <a:spcBef>
                <a:spcPts val="0"/>
              </a:spcBef>
              <a:spcAft>
                <a:spcPts val="0"/>
              </a:spcAft>
              <a:buFont typeface="Arial" panose="020B0604020202020204" pitchFamily="34" charset="0"/>
              <a:buChar char="•"/>
            </a:pPr>
            <a:endParaRPr lang="en-US" sz="1200">
              <a:latin typeface="Arial"/>
              <a:ea typeface="Arial"/>
              <a:cs typeface="Arial"/>
              <a:sym typeface="Arial"/>
            </a:endParaRPr>
          </a:p>
          <a:p>
            <a:pPr marL="12700" marR="9525"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a:latin typeface="Arial"/>
                <a:ea typeface="Arial"/>
                <a:cs typeface="Arial"/>
                <a:sym typeface="Arial"/>
              </a:rPr>
              <a:t>Products Shown: Flex Acoustical Boundary, Tenor Stools, Campfire Lounge, Coalesse Potretro415 Table</a:t>
            </a:r>
          </a:p>
          <a:p>
            <a:pPr marL="12700" marR="9525" lvl="0" indent="0" algn="l" rtl="0">
              <a:lnSpc>
                <a:spcPct val="100000"/>
              </a:lnSpc>
              <a:spcBef>
                <a:spcPts val="0"/>
              </a:spcBef>
              <a:spcAft>
                <a:spcPts val="0"/>
              </a:spcAft>
              <a:buFont typeface="Arial" panose="020B0604020202020204" pitchFamily="34" charset="0"/>
              <a:buNone/>
            </a:pPr>
            <a:endParaRPr lang="en-US" sz="1200">
              <a:latin typeface="Arial"/>
              <a:ea typeface="Arial"/>
              <a:cs typeface="Arial"/>
              <a:sym typeface="Arial"/>
            </a:endParaRPr>
          </a:p>
        </p:txBody>
      </p:sp>
      <p:sp>
        <p:nvSpPr>
          <p:cNvPr id="1165" name="Google Shape;116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a:solidFill>
                  <a:srgbClr val="454545"/>
                </a:solidFill>
                <a:latin typeface="Helvetica Neue"/>
                <a:ea typeface="Helvetica Neue"/>
                <a:cs typeface="Helvetica Neue"/>
                <a:sym typeface="Helvetica Neue"/>
              </a:rPr>
              <a:t>Through the project experience, there were some key findings that impacted the design principles geared towards supporting a shift in how learning happens. Because learning has evolved, it was important to look at how learning spaces needed to evolve as well.</a:t>
            </a:r>
            <a:endParaRPr lang="en-US"/>
          </a:p>
          <a:p>
            <a:pPr marL="0" lvl="0" indent="0" algn="l" rtl="0">
              <a:spcBef>
                <a:spcPts val="0"/>
              </a:spcBef>
              <a:spcAft>
                <a:spcPts val="0"/>
              </a:spcAft>
              <a:buNone/>
            </a:pPr>
            <a:endParaRPr/>
          </a:p>
        </p:txBody>
      </p:sp>
      <p:sp>
        <p:nvSpPr>
          <p:cNvPr id="776" name="Google Shape;77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marR="5080" lvl="0" indent="0" algn="l" rtl="0">
              <a:lnSpc>
                <a:spcPct val="100000"/>
              </a:lnSpc>
              <a:spcBef>
                <a:spcPts val="0"/>
              </a:spcBef>
              <a:spcAft>
                <a:spcPts val="0"/>
              </a:spcAft>
              <a:buNone/>
            </a:pPr>
            <a:r>
              <a:rPr lang="en-US" sz="1200">
                <a:solidFill>
                  <a:srgbClr val="272724"/>
                </a:solidFill>
                <a:latin typeface="Arial"/>
                <a:ea typeface="Arial"/>
                <a:cs typeface="Arial"/>
                <a:sym typeface="Arial"/>
              </a:rPr>
              <a:t>The Studio is a space that provides support to students working on collaborative projects, helping to promote discovery work. The project design studio is one of the places on campus that encourages interdisciplinary work.</a:t>
            </a:r>
          </a:p>
          <a:p>
            <a:pPr marL="12700" marR="5080" lvl="0" indent="0" algn="l" rtl="0">
              <a:lnSpc>
                <a:spcPct val="100000"/>
              </a:lnSpc>
              <a:spcBef>
                <a:spcPts val="0"/>
              </a:spcBef>
              <a:spcAft>
                <a:spcPts val="0"/>
              </a:spcAft>
              <a:buNone/>
            </a:pPr>
            <a:endParaRPr lang="en-US" sz="1200">
              <a:solidFill>
                <a:srgbClr val="272724"/>
              </a:solidFill>
              <a:latin typeface="Arial"/>
              <a:cs typeface="Arial"/>
              <a:sym typeface="Arial"/>
            </a:endParaRP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In the left background, there is a focused work area for independent work.</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On the left side there is a large table that allows plenty of space for a variety of different materials that may be necessary for group work.</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To the right of the large table, a small cluster of individual desks allows for more flexible group work to be done while also offering height-adjustable options.</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Both seating areas offer easy access to open storage and materials.</a:t>
            </a:r>
          </a:p>
          <a:p>
            <a:pPr marL="184150" marR="508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On the right, there is a fourth seating option, with two tables and access to whiteboards to help maximize creativity and collaboration.</a:t>
            </a:r>
            <a:endParaRPr b="0"/>
          </a:p>
          <a:p>
            <a:pPr marL="12700" marR="5080" lvl="0" indent="0" algn="l" rtl="0">
              <a:lnSpc>
                <a:spcPct val="100000"/>
              </a:lnSpc>
              <a:spcBef>
                <a:spcPts val="0"/>
              </a:spcBef>
              <a:spcAft>
                <a:spcPts val="0"/>
              </a:spcAft>
              <a:buNone/>
            </a:pPr>
            <a:endParaRPr sz="1200">
              <a:solidFill>
                <a:srgbClr val="272724"/>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rgbClr val="272724"/>
                </a:solidFill>
                <a:latin typeface="Arial"/>
                <a:ea typeface="Arial"/>
                <a:cs typeface="Arial"/>
                <a:sym typeface="Arial"/>
              </a:rPr>
              <a:t>Products Shown: Agree Stools, Flex Personal Table, Flowform Square Ottoman, Flex Worktable, Flex Rails, Flex Active Frame, Cubb Chairs, Perch, Thread, Verlay Table</a:t>
            </a:r>
          </a:p>
          <a:p>
            <a:pPr marL="0" lvl="0" indent="0" algn="l" rtl="0">
              <a:spcBef>
                <a:spcPts val="0"/>
              </a:spcBef>
              <a:spcAft>
                <a:spcPts val="0"/>
              </a:spcAft>
              <a:buNone/>
            </a:pPr>
            <a:endParaRPr/>
          </a:p>
        </p:txBody>
      </p:sp>
      <p:sp>
        <p:nvSpPr>
          <p:cNvPr id="1206" name="Google Shape;120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lvl="0" indent="0" algn="l" rtl="0">
              <a:lnSpc>
                <a:spcPct val="100000"/>
              </a:lnSpc>
              <a:spcBef>
                <a:spcPts val="0"/>
              </a:spcBef>
              <a:spcAft>
                <a:spcPts val="0"/>
              </a:spcAft>
              <a:buNone/>
            </a:pPr>
            <a:r>
              <a:rPr lang="en-US" sz="1200" b="0">
                <a:solidFill>
                  <a:srgbClr val="272724"/>
                </a:solidFill>
                <a:latin typeface="Arial"/>
                <a:cs typeface="Arial"/>
                <a:sym typeface="Arial"/>
              </a:rPr>
              <a:t>This enclosed project studio offers maximum privacy for group projects and collaboration. </a:t>
            </a:r>
          </a:p>
          <a:p>
            <a:pPr marL="12700" lvl="0" indent="0" algn="l" rtl="0">
              <a:lnSpc>
                <a:spcPct val="100000"/>
              </a:lnSpc>
              <a:spcBef>
                <a:spcPts val="0"/>
              </a:spcBef>
              <a:spcAft>
                <a:spcPts val="0"/>
              </a:spcAft>
              <a:buNone/>
            </a:pPr>
            <a:endParaRPr lang="en-US" sz="1200" b="0">
              <a:solidFill>
                <a:srgbClr val="272724"/>
              </a:solidFill>
              <a:latin typeface="Arial"/>
              <a:cs typeface="Arial"/>
              <a:sym typeface="Arial"/>
            </a:endParaRPr>
          </a:p>
          <a:p>
            <a:pPr marL="18415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Students have access to writable and </a:t>
            </a:r>
            <a:r>
              <a:rPr lang="en-US" sz="1200" b="0" err="1">
                <a:solidFill>
                  <a:srgbClr val="272724"/>
                </a:solidFill>
                <a:latin typeface="Arial"/>
                <a:cs typeface="Arial"/>
                <a:sym typeface="Arial"/>
              </a:rPr>
              <a:t>tackable</a:t>
            </a:r>
            <a:r>
              <a:rPr lang="en-US" sz="1200" b="0">
                <a:solidFill>
                  <a:srgbClr val="272724"/>
                </a:solidFill>
                <a:latin typeface="Arial"/>
                <a:cs typeface="Arial"/>
                <a:sym typeface="Arial"/>
              </a:rPr>
              <a:t> surfaces, as well as a mobile media display to work on and present their project. </a:t>
            </a:r>
          </a:p>
          <a:p>
            <a:pPr marL="184150" lvl="0" indent="-171450" algn="l" rtl="0">
              <a:lnSpc>
                <a:spcPct val="100000"/>
              </a:lnSpc>
              <a:spcBef>
                <a:spcPts val="0"/>
              </a:spcBef>
              <a:spcAft>
                <a:spcPts val="0"/>
              </a:spcAft>
              <a:buFont typeface="Arial" panose="020B0604020202020204" pitchFamily="34" charset="0"/>
              <a:buChar char="•"/>
            </a:pPr>
            <a:r>
              <a:rPr lang="en-US" sz="1200" b="0">
                <a:solidFill>
                  <a:srgbClr val="272724"/>
                </a:solidFill>
                <a:latin typeface="Arial"/>
                <a:cs typeface="Arial"/>
                <a:sym typeface="Arial"/>
              </a:rPr>
              <a:t>There is comfortable, couch-style seating and other moveable seating options providing flexibility.</a:t>
            </a:r>
          </a:p>
          <a:p>
            <a:pPr marL="184150" lvl="0" indent="-171450" algn="l" rtl="0">
              <a:lnSpc>
                <a:spcPct val="100000"/>
              </a:lnSpc>
              <a:spcBef>
                <a:spcPts val="0"/>
              </a:spcBef>
              <a:spcAft>
                <a:spcPts val="0"/>
              </a:spcAft>
              <a:buFont typeface="Arial" panose="020B0604020202020204" pitchFamily="34" charset="0"/>
              <a:buChar char="•"/>
            </a:pPr>
            <a:endParaRPr lang="en-US" sz="1200" b="0">
              <a:solidFill>
                <a:srgbClr val="272724"/>
              </a:solidFill>
              <a:latin typeface="Arial"/>
              <a:cs typeface="Arial"/>
              <a:sym typeface="Arial"/>
            </a:endParaRPr>
          </a:p>
          <a:p>
            <a:pPr marL="12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a:solidFill>
                  <a:srgbClr val="272724"/>
                </a:solidFill>
                <a:latin typeface="Arial"/>
                <a:cs typeface="Arial"/>
                <a:sym typeface="Arial"/>
              </a:rPr>
              <a:t>Products Shown: Away From The Desk, Flowform Square Ottoman, Flex Media Cart, Motif, Flex Rails, Thread, Elbrook Square Table</a:t>
            </a:r>
          </a:p>
          <a:p>
            <a:pPr marL="12700" lvl="0" indent="0" algn="l" rtl="0">
              <a:lnSpc>
                <a:spcPct val="100000"/>
              </a:lnSpc>
              <a:spcBef>
                <a:spcPts val="0"/>
              </a:spcBef>
              <a:spcAft>
                <a:spcPts val="0"/>
              </a:spcAft>
              <a:buFont typeface="Arial" panose="020B0604020202020204" pitchFamily="34" charset="0"/>
              <a:buNone/>
            </a:pPr>
            <a:endParaRPr lang="en-US" sz="1200" b="0">
              <a:solidFill>
                <a:srgbClr val="272724"/>
              </a:solidFill>
              <a:latin typeface="Arial"/>
              <a:cs typeface="Arial"/>
              <a:sym typeface="Arial"/>
            </a:endParaRPr>
          </a:p>
        </p:txBody>
      </p:sp>
      <p:sp>
        <p:nvSpPr>
          <p:cNvPr id="1234" name="Google Shape;12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00"/>
              </a:spcBef>
              <a:spcAft>
                <a:spcPts val="0"/>
              </a:spcAft>
              <a:buNone/>
            </a:pPr>
            <a:r>
              <a:rPr lang="en-US" sz="1200" b="0"/>
              <a:t>Another design studio option offers acoustical privacy for students to facilitate focus work. </a:t>
            </a:r>
          </a:p>
          <a:p>
            <a:pPr marL="0" lvl="0" indent="0" algn="l" rtl="0">
              <a:lnSpc>
                <a:spcPct val="100000"/>
              </a:lnSpc>
              <a:spcBef>
                <a:spcPts val="300"/>
              </a:spcBef>
              <a:spcAft>
                <a:spcPts val="0"/>
              </a:spcAft>
              <a:buNone/>
            </a:pPr>
            <a:endParaRPr lang="en-US" sz="1200" b="0"/>
          </a:p>
          <a:p>
            <a:pPr marL="171450" lvl="0" indent="-171450" algn="l" rtl="0">
              <a:lnSpc>
                <a:spcPct val="100000"/>
              </a:lnSpc>
              <a:spcBef>
                <a:spcPts val="300"/>
              </a:spcBef>
              <a:spcAft>
                <a:spcPts val="0"/>
              </a:spcAft>
              <a:buFont typeface="Arial" panose="020B0604020202020204" pitchFamily="34" charset="0"/>
              <a:buChar char="•"/>
            </a:pPr>
            <a:r>
              <a:rPr lang="en-US" sz="1200" b="0"/>
              <a:t>On the left is a standing worksurface with storage below, offering multiple posture options.</a:t>
            </a:r>
          </a:p>
          <a:p>
            <a:pPr marL="171450" lvl="0" indent="-171450" algn="l" rtl="0">
              <a:lnSpc>
                <a:spcPct val="100000"/>
              </a:lnSpc>
              <a:spcBef>
                <a:spcPts val="300"/>
              </a:spcBef>
              <a:spcAft>
                <a:spcPts val="0"/>
              </a:spcAft>
              <a:buFont typeface="Arial" panose="020B0604020202020204" pitchFamily="34" charset="0"/>
              <a:buChar char="•"/>
            </a:pPr>
            <a:r>
              <a:rPr lang="en-US" sz="1200" b="0"/>
              <a:t>Along the back wall students have access to whiteboards and </a:t>
            </a:r>
            <a:r>
              <a:rPr lang="en-US" sz="1200" b="0" err="1"/>
              <a:t>tackable</a:t>
            </a:r>
            <a:r>
              <a:rPr lang="en-US" sz="1200" b="0"/>
              <a:t> surfaces providing a place to share ideas, solve problems and collaborate.</a:t>
            </a:r>
          </a:p>
          <a:p>
            <a:pPr marL="171450" lvl="0" indent="-171450" algn="l" rtl="0">
              <a:lnSpc>
                <a:spcPct val="100000"/>
              </a:lnSpc>
              <a:spcBef>
                <a:spcPts val="300"/>
              </a:spcBef>
              <a:spcAft>
                <a:spcPts val="0"/>
              </a:spcAft>
              <a:buFont typeface="Arial" panose="020B0604020202020204" pitchFamily="34" charset="0"/>
              <a:buChar char="•"/>
            </a:pPr>
            <a:r>
              <a:rPr lang="en-US" sz="1200" b="0"/>
              <a:t>To the right, a four-person workstation, with access to a media display, gives students the opportunity to focus their attention on other participants and present as a group. </a:t>
            </a:r>
          </a:p>
          <a:p>
            <a:pPr marL="171450" lvl="0" indent="-171450" algn="l" rtl="0">
              <a:lnSpc>
                <a:spcPct val="100000"/>
              </a:lnSpc>
              <a:spcBef>
                <a:spcPts val="300"/>
              </a:spcBef>
              <a:spcAft>
                <a:spcPts val="0"/>
              </a:spcAft>
              <a:buFont typeface="Arial" panose="020B0604020202020204" pitchFamily="34" charset="0"/>
              <a:buChar char="•"/>
            </a:pPr>
            <a:r>
              <a:rPr lang="en-US" sz="1200" b="0"/>
              <a:t>The media display can also be hidden by lowering into the cabinet.</a:t>
            </a:r>
          </a:p>
          <a:p>
            <a:pPr marL="0" lvl="0" indent="0" algn="l" rtl="0">
              <a:lnSpc>
                <a:spcPct val="100000"/>
              </a:lnSpc>
              <a:spcBef>
                <a:spcPts val="300"/>
              </a:spcBef>
              <a:spcAft>
                <a:spcPts val="0"/>
              </a:spcAft>
              <a:buFont typeface="Arial" panose="020B0604020202020204" pitchFamily="34" charset="0"/>
              <a:buNone/>
            </a:pPr>
            <a:endParaRPr lang="en-US" sz="1200" b="0"/>
          </a:p>
          <a:p>
            <a:pPr marL="0" marR="0" lvl="0" indent="0" algn="l" defTabSz="914400" rtl="0" eaLnBrk="1" fontAlgn="auto" latinLnBrk="0" hangingPunct="1">
              <a:lnSpc>
                <a:spcPct val="100000"/>
              </a:lnSpc>
              <a:spcBef>
                <a:spcPts val="300"/>
              </a:spcBef>
              <a:spcAft>
                <a:spcPts val="0"/>
              </a:spcAft>
              <a:buClr>
                <a:srgbClr val="000000"/>
              </a:buClr>
              <a:buSzPts val="1400"/>
              <a:buFont typeface="Arial" panose="020B0604020202020204" pitchFamily="34" charset="0"/>
              <a:buNone/>
              <a:tabLst/>
              <a:defRPr/>
            </a:pPr>
            <a:r>
              <a:rPr lang="en-US" sz="1200" b="0"/>
              <a:t>Products Shown: Campfire Big Table Half Depth, Campfire Mobile Storage, Verb Active Media Table, Shortcut 5 Star Base Chair, Thread, Flex Rails</a:t>
            </a:r>
          </a:p>
          <a:p>
            <a:pPr marL="0" lvl="0" indent="0" algn="l" rtl="0">
              <a:lnSpc>
                <a:spcPct val="100000"/>
              </a:lnSpc>
              <a:spcBef>
                <a:spcPts val="300"/>
              </a:spcBef>
              <a:spcAft>
                <a:spcPts val="0"/>
              </a:spcAft>
              <a:buFont typeface="Arial" panose="020B0604020202020204" pitchFamily="34" charset="0"/>
              <a:buNone/>
            </a:pPr>
            <a:endParaRPr lang="en-US" sz="1200" b="0"/>
          </a:p>
        </p:txBody>
      </p:sp>
      <p:sp>
        <p:nvSpPr>
          <p:cNvPr id="1262" name="Google Shape;126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lvl="0" indent="0" algn="l" rtl="0">
              <a:lnSpc>
                <a:spcPct val="100000"/>
              </a:lnSpc>
              <a:spcBef>
                <a:spcPts val="0"/>
              </a:spcBef>
              <a:spcAft>
                <a:spcPts val="0"/>
              </a:spcAft>
              <a:buNone/>
            </a:pPr>
            <a:r>
              <a:rPr lang="en-US" sz="1200">
                <a:latin typeface="Arial"/>
                <a:ea typeface="Arial"/>
                <a:cs typeface="Arial"/>
                <a:sym typeface="Arial"/>
              </a:rPr>
              <a:t>This multipurpose space offers great options for both private studying and collaborative work with other students. </a:t>
            </a:r>
          </a:p>
          <a:p>
            <a:pPr marL="12700" lvl="0" indent="0" algn="l" rtl="0">
              <a:lnSpc>
                <a:spcPct val="100000"/>
              </a:lnSpc>
              <a:spcBef>
                <a:spcPts val="0"/>
              </a:spcBef>
              <a:spcAft>
                <a:spcPts val="0"/>
              </a:spcAft>
              <a:buNone/>
            </a:pPr>
            <a:endParaRPr lang="en-US" sz="1200">
              <a:latin typeface="Arial"/>
              <a:ea typeface="Arial"/>
              <a:cs typeface="Arial"/>
              <a:sym typeface="Arial"/>
            </a:endParaRPr>
          </a:p>
          <a:p>
            <a:pPr marL="18415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On the left side of the room, booth-style lounge seating maximizes comfort for individuals or small groups.</a:t>
            </a:r>
          </a:p>
          <a:p>
            <a:pPr marL="18415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The mobile privacy wall gives students the option to have complete individual privacy, or, if the wall is moved, to talk and collaborate with peers.</a:t>
            </a:r>
          </a:p>
          <a:p>
            <a:pPr marL="18415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There is abundant access to whiteboards and other writing surfaces throughout the space.</a:t>
            </a:r>
          </a:p>
          <a:p>
            <a:pPr marL="18415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Along the railing on the right side, high-top tables accommodate a range of postures and a more traditional writing surface if needed.</a:t>
            </a:r>
          </a:p>
          <a:p>
            <a:pPr marL="18415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Easy access to power is allows for work on laptops, phones and tablets, as well as remote participation.</a:t>
            </a:r>
            <a:endParaRPr sz="1200">
              <a:latin typeface="Arial"/>
              <a:ea typeface="Arial"/>
              <a:cs typeface="Arial"/>
              <a:sym typeface="Arial"/>
            </a:endParaRPr>
          </a:p>
          <a:p>
            <a:pPr marL="12700" lvl="0" indent="0" algn="l" rtl="0">
              <a:lnSpc>
                <a:spcPct val="100000"/>
              </a:lnSpc>
              <a:spcBef>
                <a:spcPts val="0"/>
              </a:spcBef>
              <a:spcAft>
                <a:spcPts val="0"/>
              </a:spcAft>
              <a:buNone/>
            </a:pPr>
            <a:endParaRPr sz="1200">
              <a:latin typeface="Arial"/>
              <a:ea typeface="Arial"/>
              <a:cs typeface="Arial"/>
              <a:sym typeface="Arial"/>
            </a:endParaRPr>
          </a:p>
          <a:p>
            <a:pPr marL="0" marR="0" lvl="0" indent="0" algn="l" defTabSz="914400" rtl="0" eaLnBrk="1" fontAlgn="auto" latinLnBrk="0" hangingPunct="1">
              <a:lnSpc>
                <a:spcPct val="100000"/>
              </a:lnSpc>
              <a:spcBef>
                <a:spcPts val="10"/>
              </a:spcBef>
              <a:spcAft>
                <a:spcPts val="0"/>
              </a:spcAft>
              <a:buClr>
                <a:srgbClr val="000000"/>
              </a:buClr>
              <a:buSzPts val="1400"/>
              <a:buFont typeface="Arial"/>
              <a:buNone/>
              <a:tabLst/>
              <a:defRPr/>
            </a:pPr>
            <a:r>
              <a:rPr lang="en-US" sz="1200">
                <a:latin typeface="Arial"/>
                <a:ea typeface="Arial"/>
                <a:cs typeface="Arial"/>
                <a:sym typeface="Arial"/>
              </a:rPr>
              <a:t>Products Shown: Campfire Lounge, Flex Boundary, Flex Stand, Flex Markerboards, Flex Rails, Border, Perch, Thread, Simple Rectangle Table</a:t>
            </a:r>
          </a:p>
          <a:p>
            <a:pPr marL="0" lvl="0" indent="0" algn="l" rtl="0">
              <a:lnSpc>
                <a:spcPct val="100000"/>
              </a:lnSpc>
              <a:spcBef>
                <a:spcPts val="10"/>
              </a:spcBef>
              <a:spcAft>
                <a:spcPts val="0"/>
              </a:spcAft>
              <a:buNone/>
            </a:pPr>
            <a:endParaRPr sz="1200">
              <a:latin typeface="Arial"/>
              <a:ea typeface="Arial"/>
              <a:cs typeface="Arial"/>
              <a:sym typeface="Arial"/>
            </a:endParaRPr>
          </a:p>
          <a:p>
            <a:pPr marL="12700" lvl="0" indent="0" algn="l" rtl="0">
              <a:lnSpc>
                <a:spcPct val="100000"/>
              </a:lnSpc>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30" name="Google Shape;143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238104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third C of project-based learning is Create. In looking at applications for creative spaces, researchers designed spaces that would:</a:t>
            </a:r>
            <a:endParaRPr/>
          </a:p>
          <a:p>
            <a:pPr marL="0" lvl="0" indent="0" algn="l" rtl="0">
              <a:spcBef>
                <a:spcPts val="0"/>
              </a:spcBef>
              <a:spcAft>
                <a:spcPts val="0"/>
              </a:spcAft>
              <a:buNone/>
            </a:pPr>
            <a:endParaRPr/>
          </a:p>
          <a:p>
            <a:pPr marL="299085" marR="5080" lvl="0" indent="-287019" algn="l" rtl="0">
              <a:lnSpc>
                <a:spcPct val="100000"/>
              </a:lnSpc>
              <a:spcBef>
                <a:spcPts val="105"/>
              </a:spcBef>
              <a:spcAft>
                <a:spcPts val="0"/>
              </a:spcAft>
              <a:buClr>
                <a:srgbClr val="272724"/>
              </a:buClr>
              <a:buSzPts val="1200"/>
              <a:buFont typeface="Arial"/>
              <a:buChar char="•"/>
            </a:pPr>
            <a:r>
              <a:rPr lang="en-US" sz="1200">
                <a:solidFill>
                  <a:srgbClr val="272724"/>
                </a:solidFill>
                <a:latin typeface="Arial"/>
                <a:ea typeface="Arial"/>
                <a:cs typeface="Arial"/>
                <a:sym typeface="Arial"/>
              </a:rPr>
              <a:t>Advertise and communicate the intent of the resource space.</a:t>
            </a:r>
            <a:endParaRPr sz="1200">
              <a:latin typeface="Arial"/>
              <a:ea typeface="Arial"/>
              <a:cs typeface="Arial"/>
              <a:sym typeface="Arial"/>
            </a:endParaRPr>
          </a:p>
          <a:p>
            <a:pPr marL="299085" marR="208279"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Support facilitated experiences, including both one-on-one and workshop experiences.</a:t>
            </a:r>
            <a:endParaRPr sz="1200">
              <a:latin typeface="Arial"/>
              <a:ea typeface="Arial"/>
              <a:cs typeface="Arial"/>
              <a:sym typeface="Arial"/>
            </a:endParaRPr>
          </a:p>
          <a:p>
            <a:pPr marL="299085" marR="436244" lvl="0" indent="-287019"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Design for planning and ideating activities.</a:t>
            </a:r>
            <a:endParaRPr sz="1200">
              <a:latin typeface="Arial"/>
              <a:ea typeface="Arial"/>
              <a:cs typeface="Arial"/>
              <a:sym typeface="Arial"/>
            </a:endParaRPr>
          </a:p>
          <a:p>
            <a:pPr marL="299085" lvl="0" indent="-286385" algn="l" rtl="0">
              <a:lnSpc>
                <a:spcPct val="100000"/>
              </a:lnSpc>
              <a:spcBef>
                <a:spcPts val="1200"/>
              </a:spcBef>
              <a:spcAft>
                <a:spcPts val="0"/>
              </a:spcAft>
              <a:buClr>
                <a:srgbClr val="272724"/>
              </a:buClr>
              <a:buSzPts val="1200"/>
              <a:buFont typeface="Arial"/>
              <a:buChar char="•"/>
            </a:pPr>
            <a:r>
              <a:rPr lang="en-US" sz="1200">
                <a:solidFill>
                  <a:srgbClr val="272724"/>
                </a:solidFill>
                <a:latin typeface="Arial"/>
                <a:ea typeface="Arial"/>
                <a:cs typeface="Arial"/>
                <a:sym typeface="Arial"/>
              </a:rPr>
              <a:t>Support staff activities.</a:t>
            </a:r>
            <a:endParaRPr sz="1200">
              <a:latin typeface="Arial"/>
              <a:ea typeface="Arial"/>
              <a:cs typeface="Arial"/>
              <a:sym typeface="Arial"/>
            </a:endParaRPr>
          </a:p>
          <a:p>
            <a:pPr marL="0" lvl="0" indent="0" algn="l" rtl="0">
              <a:spcBef>
                <a:spcPts val="0"/>
              </a:spcBef>
              <a:spcAft>
                <a:spcPts val="0"/>
              </a:spcAft>
              <a:buNone/>
            </a:pPr>
            <a:endParaRPr/>
          </a:p>
        </p:txBody>
      </p:sp>
      <p:sp>
        <p:nvSpPr>
          <p:cNvPr id="1287" name="Google Shape;128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874653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marR="5080" lvl="0" indent="0" algn="l" rtl="0">
              <a:lnSpc>
                <a:spcPct val="100000"/>
              </a:lnSpc>
              <a:spcBef>
                <a:spcPts val="0"/>
              </a:spcBef>
              <a:spcAft>
                <a:spcPts val="0"/>
              </a:spcAft>
              <a:buNone/>
            </a:pPr>
            <a:r>
              <a:rPr lang="en-US" sz="1200">
                <a:latin typeface="Arial"/>
                <a:ea typeface="Arial"/>
                <a:cs typeface="Arial"/>
                <a:sym typeface="Arial"/>
              </a:rPr>
              <a:t>The Makerspace may be utilized by students and residents. The space can also be used for lectures and studios throughout the week, and students come and go as they please. Collaboration is encouraged in this space, with much of the furniture having casters. </a:t>
            </a:r>
          </a:p>
          <a:p>
            <a:pPr marL="12700" marR="5080" lvl="0" indent="0" algn="l" rtl="0">
              <a:lnSpc>
                <a:spcPct val="100000"/>
              </a:lnSpc>
              <a:spcBef>
                <a:spcPts val="0"/>
              </a:spcBef>
              <a:spcAft>
                <a:spcPts val="0"/>
              </a:spcAft>
              <a:buNone/>
            </a:pPr>
            <a:endParaRPr lang="en-US" sz="1200">
              <a:latin typeface="Arial"/>
              <a:ea typeface="Arial"/>
              <a:cs typeface="Arial"/>
              <a:sym typeface="Arial"/>
            </a:endParaRPr>
          </a:p>
          <a:p>
            <a:pPr marL="12700" marR="5080" lvl="0" indent="0" algn="l" rtl="0">
              <a:lnSpc>
                <a:spcPct val="100000"/>
              </a:lnSpc>
              <a:spcBef>
                <a:spcPts val="0"/>
              </a:spcBef>
              <a:spcAft>
                <a:spcPts val="0"/>
              </a:spcAft>
              <a:buNone/>
            </a:pPr>
            <a:r>
              <a:rPr lang="en-US" sz="1200">
                <a:latin typeface="Arial"/>
                <a:ea typeface="Arial"/>
                <a:cs typeface="Arial"/>
                <a:sym typeface="Arial"/>
              </a:rPr>
              <a:t>This space is large and intended to be a space for fostering creativity and ideas are brought to life.</a:t>
            </a:r>
          </a:p>
          <a:p>
            <a:pPr marL="12700" marR="5080" lvl="0" indent="0" algn="l" rtl="0">
              <a:lnSpc>
                <a:spcPct val="100000"/>
              </a:lnSpc>
              <a:spcBef>
                <a:spcPts val="0"/>
              </a:spcBef>
              <a:spcAft>
                <a:spcPts val="0"/>
              </a:spcAft>
              <a:buNone/>
            </a:pPr>
            <a:endParaRPr lang="en-US" sz="1200">
              <a:latin typeface="Arial"/>
              <a:ea typeface="Arial"/>
              <a:cs typeface="Arial"/>
              <a:sym typeface="Arial"/>
            </a:endParaRPr>
          </a:p>
          <a:p>
            <a:pPr marL="184150" marR="508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In the foreground of the </a:t>
            </a:r>
            <a:r>
              <a:rPr lang="en-US" sz="1200" b="0">
                <a:latin typeface="Arial"/>
                <a:ea typeface="Arial"/>
                <a:cs typeface="Arial"/>
                <a:sym typeface="Arial"/>
              </a:rPr>
              <a:t>makerspace there are </a:t>
            </a:r>
            <a:r>
              <a:rPr lang="en-US" sz="1200">
                <a:latin typeface="Arial"/>
                <a:ea typeface="Arial"/>
                <a:cs typeface="Arial"/>
                <a:sym typeface="Arial"/>
              </a:rPr>
              <a:t>multiple tables, with varying options for seating including stools and benches. </a:t>
            </a:r>
          </a:p>
          <a:p>
            <a:pPr marL="184150" marR="508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To the right is a </a:t>
            </a:r>
            <a:r>
              <a:rPr lang="en-US" sz="1200" b="0">
                <a:latin typeface="Arial"/>
                <a:ea typeface="Arial"/>
                <a:cs typeface="Arial"/>
                <a:sym typeface="Arial"/>
              </a:rPr>
              <a:t>storage</a:t>
            </a:r>
            <a:r>
              <a:rPr lang="en-US" sz="1200">
                <a:latin typeface="Arial"/>
                <a:ea typeface="Arial"/>
                <a:cs typeface="Arial"/>
                <a:sym typeface="Arial"/>
              </a:rPr>
              <a:t> structure that both contains a media display and acts a partition, separating the Make and Think areas.</a:t>
            </a:r>
          </a:p>
          <a:p>
            <a:pPr marL="184150" marR="508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Behind the storage wall, there is a more private collaboration space. With comfortable seating and writeable surfaces, students have what they need to collaborate and think through the project at hand.</a:t>
            </a:r>
          </a:p>
          <a:p>
            <a:pPr marL="184150" marR="508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Along the back wall there are multiple writable and </a:t>
            </a:r>
            <a:r>
              <a:rPr lang="en-US" sz="1200" err="1">
                <a:latin typeface="Arial"/>
                <a:ea typeface="Arial"/>
                <a:cs typeface="Arial"/>
                <a:sym typeface="Arial"/>
              </a:rPr>
              <a:t>tackable</a:t>
            </a:r>
            <a:r>
              <a:rPr lang="en-US" sz="1200">
                <a:latin typeface="Arial"/>
                <a:ea typeface="Arial"/>
                <a:cs typeface="Arial"/>
                <a:sym typeface="Arial"/>
              </a:rPr>
              <a:t> surfaces for students to take advantage of for easy collaboration with their partners.</a:t>
            </a:r>
          </a:p>
          <a:p>
            <a:pPr marL="0" lvl="0" indent="0" algn="l" rtl="0">
              <a:lnSpc>
                <a:spcPct val="100000"/>
              </a:lnSpc>
              <a:spcBef>
                <a:spcPts val="300"/>
              </a:spcBef>
              <a:spcAft>
                <a:spcPts val="0"/>
              </a:spcAft>
              <a:buNone/>
            </a:pPr>
            <a:endParaRPr sz="120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Products Shown: Planner Table &amp; Bench, Shortcut 5 Star Base Chair, Shortcut Stool, Flex Personal Table, Cascade Storage, Flex Active Frame, Flex Stand, Motif, Flex Boundary, Elbrook Huddle Table, Thread</a:t>
            </a:r>
          </a:p>
          <a:p>
            <a:pPr marL="0" lvl="0" indent="0" algn="l" rtl="0">
              <a:spcBef>
                <a:spcPts val="0"/>
              </a:spcBef>
              <a:spcAft>
                <a:spcPts val="0"/>
              </a:spcAft>
              <a:buNone/>
            </a:pPr>
            <a:endParaRPr/>
          </a:p>
        </p:txBody>
      </p:sp>
      <p:sp>
        <p:nvSpPr>
          <p:cNvPr id="1303" name="Google Shape;130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Fittingly named, this space is similar to the Makerspace, except that it is tailored towards technology, media and a digital experience. The room’s orientation guides attention towards the large media display seen on the left wall.</a:t>
            </a:r>
          </a:p>
          <a:p>
            <a:pPr marL="0" lvl="0" indent="0" algn="l" rtl="0">
              <a:spcBef>
                <a:spcPts val="0"/>
              </a:spcBef>
              <a:spcAft>
                <a:spcPts val="0"/>
              </a:spcAft>
              <a:buNone/>
            </a:pPr>
            <a:endParaRPr lang="en-US"/>
          </a:p>
          <a:p>
            <a:pPr marL="171450" lvl="0" indent="-171450" algn="l" rtl="0">
              <a:spcBef>
                <a:spcPts val="0"/>
              </a:spcBef>
              <a:spcAft>
                <a:spcPts val="0"/>
              </a:spcAft>
              <a:buFont typeface="Arial" panose="020B0604020202020204" pitchFamily="34" charset="0"/>
              <a:buChar char="•"/>
            </a:pPr>
            <a:r>
              <a:rPr lang="en-US"/>
              <a:t>Directly in front of the large media display is tiered seating, with lounge and standing-height/stool options. The hard-top surface allows students to easily take notes on, or make changes to, the presentation material. Whiteboards and </a:t>
            </a:r>
            <a:r>
              <a:rPr lang="en-US" err="1"/>
              <a:t>tackable</a:t>
            </a:r>
            <a:r>
              <a:rPr lang="en-US"/>
              <a:t> surfaces adjacent to the media display allow for group brainstorming.</a:t>
            </a:r>
          </a:p>
          <a:p>
            <a:pPr marL="171450" lvl="0" indent="-171450" algn="l" rtl="0">
              <a:spcBef>
                <a:spcPts val="0"/>
              </a:spcBef>
              <a:spcAft>
                <a:spcPts val="0"/>
              </a:spcAft>
              <a:buFont typeface="Arial" panose="020B0604020202020204" pitchFamily="34" charset="0"/>
              <a:buChar char="•"/>
            </a:pPr>
            <a:r>
              <a:rPr lang="en-US"/>
              <a:t>Towards the back of the room are two larger, height-adjustable desks, offering additional options for viewing and observation or focused work with dual monitors and access to power and storage.</a:t>
            </a:r>
          </a:p>
          <a:p>
            <a:pPr marL="171450" lvl="0" indent="-171450" algn="l" rtl="0">
              <a:spcBef>
                <a:spcPts val="0"/>
              </a:spcBef>
              <a:spcAft>
                <a:spcPts val="0"/>
              </a:spcAft>
              <a:buFont typeface="Arial" panose="020B0604020202020204" pitchFamily="34" charset="0"/>
              <a:buChar char="•"/>
            </a:pPr>
            <a:r>
              <a:rPr lang="en-US"/>
              <a:t>This room also features adjustable privacy panels to provide acoustic isolation.</a:t>
            </a:r>
          </a:p>
          <a:p>
            <a:pPr marL="171450" lvl="0" indent="-171450" algn="l" rtl="0">
              <a:spcBef>
                <a:spcPts val="0"/>
              </a:spcBef>
              <a:spcAft>
                <a:spcPts val="0"/>
              </a:spcAft>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a:t>Products Shown: Flex HAD, Series 1 Stool, Node Stool, Elbrook Rectangle Table, Jenny Lounge, Flex Cart, Flex Power, Flex Rails, Screens &amp; Whiteboard, AMQ 3F Hanging Panels, Perch, Flowform Cylinder Stool</a:t>
            </a:r>
          </a:p>
          <a:p>
            <a:pPr marL="0" lvl="0" indent="0" algn="l" rtl="0">
              <a:spcBef>
                <a:spcPts val="0"/>
              </a:spcBef>
              <a:spcAft>
                <a:spcPts val="0"/>
              </a:spcAft>
              <a:buFont typeface="Arial" panose="020B0604020202020204" pitchFamily="34" charset="0"/>
              <a:buNone/>
            </a:pPr>
            <a:endParaRPr/>
          </a:p>
        </p:txBody>
      </p:sp>
      <p:sp>
        <p:nvSpPr>
          <p:cNvPr id="1337" name="Google Shape;133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fourth C is Communicate. When seeking to foster communication, researchers designed spaces that would:</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Function for both in-person and hybrid learners.</a:t>
            </a:r>
            <a:endParaRPr/>
          </a:p>
          <a:p>
            <a:pPr marL="171450" lvl="0" indent="-171450" algn="l" rtl="0">
              <a:spcBef>
                <a:spcPts val="0"/>
              </a:spcBef>
              <a:spcAft>
                <a:spcPts val="0"/>
              </a:spcAft>
              <a:buClr>
                <a:schemeClr val="dk1"/>
              </a:buClr>
              <a:buSzPts val="1200"/>
              <a:buFont typeface="Arial"/>
              <a:buChar char="•"/>
            </a:pPr>
            <a:r>
              <a:rPr lang="en-US"/>
              <a:t>Consider synchronous and asynchronous experiences.</a:t>
            </a:r>
            <a:endParaRPr/>
          </a:p>
          <a:p>
            <a:pPr marL="171450" lvl="0" indent="-171450" algn="l" rtl="0">
              <a:spcBef>
                <a:spcPts val="0"/>
              </a:spcBef>
              <a:spcAft>
                <a:spcPts val="0"/>
              </a:spcAft>
              <a:buClr>
                <a:schemeClr val="dk1"/>
              </a:buClr>
              <a:buSzPts val="1200"/>
              <a:buFont typeface="Arial"/>
              <a:buChar char="•"/>
            </a:pPr>
            <a:r>
              <a:rPr lang="en-US"/>
              <a:t>Support a range of group experiences from large collaboration/event activities to groupwork areas and individual activities.</a:t>
            </a:r>
            <a:endParaRPr/>
          </a:p>
          <a:p>
            <a:pPr marL="171450" lvl="0" indent="-171450" algn="l" rtl="0">
              <a:spcBef>
                <a:spcPts val="0"/>
              </a:spcBef>
              <a:spcAft>
                <a:spcPts val="0"/>
              </a:spcAft>
              <a:buClr>
                <a:schemeClr val="dk1"/>
              </a:buClr>
              <a:buSzPts val="1200"/>
              <a:buFont typeface="Arial"/>
              <a:buChar char="•"/>
            </a:pPr>
            <a:r>
              <a:rPr lang="en-US"/>
              <a:t>Provide settings that can be easily rearranged.</a:t>
            </a:r>
            <a:endParaRPr/>
          </a:p>
          <a:p>
            <a:pPr marL="171450" lvl="0" indent="-171450" algn="l" rtl="0">
              <a:spcBef>
                <a:spcPts val="0"/>
              </a:spcBef>
              <a:spcAft>
                <a:spcPts val="0"/>
              </a:spcAft>
              <a:buClr>
                <a:schemeClr val="dk1"/>
              </a:buClr>
              <a:buSzPts val="1200"/>
              <a:buFont typeface="Arial"/>
              <a:buChar char="•"/>
            </a:pPr>
            <a:r>
              <a:rPr lang="en-US"/>
              <a:t>Support a wide range of learner’s postures.</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368" name="Google Shape;136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547328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room is tailored towards presentations and the ability to share and communicate as a team. </a:t>
            </a:r>
          </a:p>
          <a:p>
            <a:pPr marL="0" lvl="0" indent="0" algn="l" rtl="0">
              <a:spcBef>
                <a:spcPts val="0"/>
              </a:spcBef>
              <a:spcAft>
                <a:spcPts val="0"/>
              </a:spcAft>
              <a:buNone/>
            </a:pPr>
            <a:endParaRPr lang="en-US"/>
          </a:p>
          <a:p>
            <a:pPr marL="171450" lvl="0" indent="-171450" algn="l" rtl="0">
              <a:spcBef>
                <a:spcPts val="0"/>
              </a:spcBef>
              <a:spcAft>
                <a:spcPts val="0"/>
              </a:spcAft>
              <a:buFont typeface="Arial" panose="020B0604020202020204" pitchFamily="34" charset="0"/>
              <a:buChar char="•"/>
            </a:pPr>
            <a:r>
              <a:rPr lang="en-US"/>
              <a:t>Front and center there are multiple seating options in an open concept, all facing toward the mobile media display on the right side of the room. They can be easily rearranged, and multiple seating heights accommodate a range of postures.</a:t>
            </a:r>
          </a:p>
          <a:p>
            <a:pPr marL="171450" lvl="0" indent="-171450" algn="l" rtl="0">
              <a:spcBef>
                <a:spcPts val="0"/>
              </a:spcBef>
              <a:spcAft>
                <a:spcPts val="0"/>
              </a:spcAft>
              <a:buFont typeface="Arial" panose="020B0604020202020204" pitchFamily="34" charset="0"/>
              <a:buChar char="•"/>
            </a:pPr>
            <a:r>
              <a:rPr lang="en-US"/>
              <a:t>The media display is on casters and can be moved through the room for flexible viewing. A second display can be seen in the back left of the room.</a:t>
            </a:r>
          </a:p>
          <a:p>
            <a:pPr marL="171450" lvl="0" indent="-171450" algn="l" rtl="0">
              <a:spcBef>
                <a:spcPts val="0"/>
              </a:spcBef>
              <a:spcAft>
                <a:spcPts val="0"/>
              </a:spcAft>
              <a:buFont typeface="Arial" panose="020B0604020202020204" pitchFamily="34" charset="0"/>
              <a:buChar char="•"/>
            </a:pPr>
            <a:r>
              <a:rPr lang="en-US"/>
              <a:t>On the left side, and in the back of the room are additional presentation spaces, segmented with acoustical privacy panels. </a:t>
            </a:r>
          </a:p>
          <a:p>
            <a:pPr marL="171450" lvl="0" indent="-171450" algn="l" rtl="0">
              <a:spcBef>
                <a:spcPts val="0"/>
              </a:spcBef>
              <a:spcAft>
                <a:spcPts val="0"/>
              </a:spcAft>
              <a:buFont typeface="Arial" panose="020B0604020202020204" pitchFamily="34" charset="0"/>
              <a:buChar char="•"/>
            </a:pPr>
            <a:r>
              <a:rPr lang="en-US"/>
              <a:t>Each of these sections has a high-top table, giving students the option to either sit or stand. </a:t>
            </a:r>
          </a:p>
          <a:p>
            <a:pPr marL="171450" lvl="0" indent="-171450" algn="l" rtl="0">
              <a:spcBef>
                <a:spcPts val="0"/>
              </a:spcBef>
              <a:spcAft>
                <a:spcPts val="0"/>
              </a:spcAft>
              <a:buFont typeface="Arial" panose="020B0604020202020204" pitchFamily="34" charset="0"/>
              <a:buChar char="•"/>
            </a:pPr>
            <a:r>
              <a:rPr lang="en-US"/>
              <a:t>Access to power makes screen sharing, remote access and note taking easy.</a:t>
            </a:r>
          </a:p>
          <a:p>
            <a:pPr marL="171450" lvl="0" indent="-171450" algn="l" rtl="0">
              <a:spcBef>
                <a:spcPts val="0"/>
              </a:spcBef>
              <a:spcAft>
                <a:spcPts val="0"/>
              </a:spcAft>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a:t>Products Shown: Common Bench, Season Pouf, Flex Media Cart, Flex Rails, Flex Stand, Flex Power, Flex Boards &amp; Screens</a:t>
            </a:r>
          </a:p>
          <a:p>
            <a:pPr marL="0" lvl="0" indent="0" algn="l" rtl="0">
              <a:spcBef>
                <a:spcPts val="0"/>
              </a:spcBef>
              <a:spcAft>
                <a:spcPts val="0"/>
              </a:spcAft>
              <a:buFont typeface="Arial" panose="020B0604020202020204" pitchFamily="34" charset="0"/>
              <a:buNone/>
            </a:pPr>
            <a:endParaRPr lang="en-US"/>
          </a:p>
        </p:txBody>
      </p:sp>
      <p:sp>
        <p:nvSpPr>
          <p:cNvPr id="1384" name="Google Shape;138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marR="5080" lvl="0" indent="0" algn="l" rtl="0">
              <a:lnSpc>
                <a:spcPct val="100000"/>
              </a:lnSpc>
              <a:spcBef>
                <a:spcPts val="0"/>
              </a:spcBef>
              <a:spcAft>
                <a:spcPts val="0"/>
              </a:spcAft>
              <a:buNone/>
            </a:pPr>
            <a:r>
              <a:rPr lang="en-US" sz="1200">
                <a:latin typeface="Arial"/>
                <a:ea typeface="Arial"/>
                <a:cs typeface="Arial"/>
                <a:sym typeface="Arial"/>
              </a:rPr>
              <a:t>The multipurpose space, with careful attention to ergonomics and accessibility, is designed to be a hub for creative, comfortable and innovative learning. It features modular furniture that can be arranged for different uses, supporting changing faculty and student needs.</a:t>
            </a:r>
          </a:p>
          <a:p>
            <a:pPr marL="12700" marR="5080" lvl="0" indent="0" algn="l" rtl="0">
              <a:lnSpc>
                <a:spcPct val="100000"/>
              </a:lnSpc>
              <a:spcBef>
                <a:spcPts val="0"/>
              </a:spcBef>
              <a:spcAft>
                <a:spcPts val="0"/>
              </a:spcAft>
              <a:buNone/>
            </a:pPr>
            <a:endParaRPr lang="en-US" sz="1200">
              <a:latin typeface="Arial"/>
              <a:ea typeface="Arial"/>
              <a:cs typeface="Arial"/>
              <a:sym typeface="Arial"/>
            </a:endParaRPr>
          </a:p>
          <a:p>
            <a:pPr marL="184150" marR="508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In the Daytime Collaboration setup, multiple work group areas allow students to meet for formal or informal reviews. Acoustic space dividers create privacy for different groups.</a:t>
            </a:r>
          </a:p>
          <a:p>
            <a:pPr marL="184150" marR="508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a:latin typeface="Arial"/>
                <a:ea typeface="Arial"/>
                <a:cs typeface="Arial"/>
                <a:sym typeface="Arial"/>
              </a:rPr>
              <a:t>In the Event configuration, furniture is oriented toward a guest speaker.</a:t>
            </a:r>
          </a:p>
          <a:p>
            <a:pPr marL="184150" marR="5080" lvl="0" indent="-171450" algn="l" rtl="0">
              <a:lnSpc>
                <a:spcPct val="100000"/>
              </a:lnSpc>
              <a:spcBef>
                <a:spcPts val="0"/>
              </a:spcBef>
              <a:spcAft>
                <a:spcPts val="0"/>
              </a:spcAft>
              <a:buFont typeface="Arial" panose="020B0604020202020204" pitchFamily="34" charset="0"/>
              <a:buChar char="•"/>
            </a:pPr>
            <a:r>
              <a:rPr lang="en-US" sz="1200">
                <a:latin typeface="Arial"/>
                <a:ea typeface="Arial"/>
                <a:cs typeface="Arial"/>
                <a:sym typeface="Arial"/>
              </a:rPr>
              <a:t>The third configuration offers multiple options for small group presentations in a lounge or table setting.</a:t>
            </a:r>
          </a:p>
          <a:p>
            <a:pPr marL="184150" marR="5080" lvl="0" indent="-171450" algn="l" rtl="0">
              <a:lnSpc>
                <a:spcPct val="100000"/>
              </a:lnSpc>
              <a:spcBef>
                <a:spcPts val="0"/>
              </a:spcBef>
              <a:spcAft>
                <a:spcPts val="0"/>
              </a:spcAft>
              <a:buFont typeface="Arial" panose="020B0604020202020204" pitchFamily="34" charset="0"/>
              <a:buChar char="•"/>
            </a:pPr>
            <a:endParaRPr lang="en-US" sz="1200">
              <a:latin typeface="Arial"/>
              <a:ea typeface="Arial"/>
              <a:cs typeface="Arial"/>
              <a:sym typeface="Arial"/>
            </a:endParaRPr>
          </a:p>
          <a:p>
            <a:pPr marL="12700" marR="508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latin typeface="Arial"/>
                <a:ea typeface="Arial"/>
                <a:cs typeface="Arial"/>
                <a:sym typeface="Arial"/>
              </a:rPr>
              <a:t>Products Shown: Jenny Lounge, Flex Screens, Flex Stand, Flex Boards, Tenor Stool, Simple Rectangular Table, Elbrook Collaborative Table, Verlay Rectangular Table, Thread, Tenor Chairs, Flex Boundary, Accord</a:t>
            </a:r>
          </a:p>
          <a:p>
            <a:pPr marL="12700" marR="5080" lvl="0" indent="0" algn="l" rtl="0">
              <a:lnSpc>
                <a:spcPct val="100000"/>
              </a:lnSpc>
              <a:spcBef>
                <a:spcPts val="0"/>
              </a:spcBef>
              <a:spcAft>
                <a:spcPts val="0"/>
              </a:spcAft>
              <a:buNone/>
            </a:pPr>
            <a:endParaRPr lang="en-US" sz="1200">
              <a:latin typeface="Arial"/>
              <a:ea typeface="Arial"/>
              <a:cs typeface="Arial"/>
              <a:sym typeface="Arial"/>
            </a:endParaRPr>
          </a:p>
          <a:p>
            <a:pPr marL="12700" marR="5080" lvl="0" indent="0" algn="l" rtl="0">
              <a:lnSpc>
                <a:spcPct val="100000"/>
              </a:lnSpc>
              <a:spcBef>
                <a:spcPts val="0"/>
              </a:spcBef>
              <a:spcAft>
                <a:spcPts val="0"/>
              </a:spcAft>
              <a:buNone/>
            </a:pPr>
            <a:endParaRPr sz="1200"/>
          </a:p>
          <a:p>
            <a:pPr marL="0" lvl="0" indent="0" algn="l" rtl="0">
              <a:spcBef>
                <a:spcPts val="300"/>
              </a:spcBef>
              <a:spcAft>
                <a:spcPts val="0"/>
              </a:spcAft>
              <a:buNone/>
            </a:pPr>
            <a:endParaRPr/>
          </a:p>
        </p:txBody>
      </p:sp>
      <p:sp>
        <p:nvSpPr>
          <p:cNvPr id="1414" name="Google Shape;141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start by defining project-based learning.</a:t>
            </a:r>
            <a:endParaRPr/>
          </a:p>
        </p:txBody>
      </p:sp>
      <p:sp>
        <p:nvSpPr>
          <p:cNvPr id="786" name="Google Shape;7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We’re a part of the Steelcase family of brands. This means the majority of furnishings for your built environment can be sourced from a single vendor.</a:t>
            </a:r>
            <a:endParaRPr lang="en-US"/>
          </a:p>
          <a:p>
            <a:pPr marL="0" lvl="0" indent="0" algn="l" rtl="0">
              <a:spcBef>
                <a:spcPts val="0"/>
              </a:spcBef>
              <a:spcAft>
                <a:spcPts val="0"/>
              </a:spcAft>
              <a:buNone/>
            </a:pPr>
            <a:endParaRPr/>
          </a:p>
        </p:txBody>
      </p:sp>
      <p:sp>
        <p:nvSpPr>
          <p:cNvPr id="1460" name="Google Shape;146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Community of Brands Americas - January 2024</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Steelcase leads the way in creating great work experiences by offering a range of architecture, furniture and technology products to help people reach their full potential.</a:t>
            </a:r>
            <a:endParaRPr lang="en-US"/>
          </a:p>
          <a:p>
            <a:pPr marL="0" marR="0" lvl="0" indent="0" algn="l" rtl="0">
              <a:lnSpc>
                <a:spcPct val="100000"/>
              </a:lnSpc>
              <a:spcBef>
                <a:spcPts val="0"/>
              </a:spcBef>
              <a:spcAft>
                <a:spcPts val="0"/>
              </a:spcAft>
              <a:buClr>
                <a:schemeClr val="dk1"/>
              </a:buClr>
              <a:buSzPts val="1200"/>
              <a:buFont typeface="Arial"/>
              <a:buNone/>
            </a:pPr>
            <a:endParaRPr lang="en-US"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With a combination of workplace issue research and partnerships, Steelcase embodies a deep understanding of work, health and wellness, and builds products with cross-vertical application for the workplace, education and healthcare through Integrated Delivery Networks (IDN). </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Together we create spaces to help people work, learn and heal.</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BACKGROUND INFORMATION</a:t>
            </a: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https://</a:t>
            </a:r>
            <a:r>
              <a:rPr lang="en-US" sz="1200" b="0" i="0" err="1">
                <a:solidFill>
                  <a:schemeClr val="dk1"/>
                </a:solidFill>
                <a:latin typeface="Arial"/>
                <a:ea typeface="Arial"/>
                <a:cs typeface="Arial"/>
                <a:sym typeface="Arial"/>
              </a:rPr>
              <a:t>www.steelcase.com</a:t>
            </a:r>
            <a:r>
              <a:rPr lang="en-US" sz="1200" b="0" i="0">
                <a:solidFill>
                  <a:schemeClr val="dk1"/>
                </a:solidFill>
                <a:latin typeface="Arial"/>
                <a:ea typeface="Arial"/>
                <a:cs typeface="Arial"/>
                <a:sym typeface="Arial"/>
              </a:rPr>
              <a:t>/brands/</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Steelcase Brands:</a:t>
            </a: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Steelcase, Steelcase Health, Steelcase Education</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Coalesse</a:t>
            </a:r>
            <a:br>
              <a:rPr lang="en-US" sz="1200" b="0" i="0">
                <a:solidFill>
                  <a:schemeClr val="dk1"/>
                </a:solidFill>
                <a:latin typeface="Arial"/>
                <a:ea typeface="Arial"/>
                <a:cs typeface="Arial"/>
                <a:sym typeface="Arial"/>
              </a:rPr>
            </a:br>
            <a:r>
              <a:rPr lang="en-US" sz="1200" b="0" i="0">
                <a:solidFill>
                  <a:schemeClr val="dk1"/>
                </a:solidFill>
                <a:latin typeface="Arial"/>
                <a:ea typeface="Arial"/>
                <a:cs typeface="Arial"/>
                <a:sym typeface="Arial"/>
              </a:rPr>
              <a:t>Turnstone</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DesignTex</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PolyVision</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OrangeBox</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AMQ</a:t>
            </a: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Smith System</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Viccarbe</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a:t>https://</a:t>
            </a:r>
            <a:r>
              <a:rPr lang="en-US" err="1"/>
              <a:t>www.steelcase.com</a:t>
            </a:r>
            <a:r>
              <a:rPr lang="en-US"/>
              <a:t>/ancillary/</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Ancillary Brands:</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West Elm</a:t>
            </a: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Extremis</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Bolia.com</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Established &amp; Sons</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Moooi</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Mattiazzi</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Blu Dot</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Flos</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Carl Hansen &amp; Son</a:t>
            </a: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Emu</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Nanimarquina</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Tom Dixon.</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M.a.d.</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Bend Goods</a:t>
            </a:r>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Kartell</a:t>
            </a:r>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Snowsound</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err="1">
                <a:solidFill>
                  <a:schemeClr val="dk1"/>
                </a:solidFill>
                <a:latin typeface="Arial"/>
                <a:ea typeface="Arial"/>
                <a:cs typeface="Arial"/>
                <a:sym typeface="Arial"/>
              </a:rPr>
              <a:t>Skram</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Arial"/>
                <a:ea typeface="Arial"/>
                <a:cs typeface="Arial"/>
                <a:sym typeface="Arial"/>
              </a:rPr>
              <a:t>Stephen Kenn</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69" name="Google Shape;146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3" name="Google Shape;147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your time today.</a:t>
            </a:r>
            <a:endParaRPr/>
          </a:p>
          <a:p>
            <a:pPr marL="0" lvl="0" indent="0" algn="l" rtl="0">
              <a:spcBef>
                <a:spcPts val="0"/>
              </a:spcBef>
              <a:spcAft>
                <a:spcPts val="0"/>
              </a:spcAft>
              <a:buNone/>
            </a:pPr>
            <a:endParaRPr/>
          </a:p>
          <a:p>
            <a:pPr marL="0" lvl="0" indent="0" algn="l" rtl="0">
              <a:spcBef>
                <a:spcPts val="0"/>
              </a:spcBef>
              <a:spcAft>
                <a:spcPts val="0"/>
              </a:spcAft>
              <a:buNone/>
            </a:pPr>
            <a:r>
              <a:rPr lang="en-US"/>
              <a:t>Let’s talk about what’s next. Steelcase is here to help.</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 INFORMATION</a:t>
            </a:r>
            <a:endParaRPr/>
          </a:p>
          <a:p>
            <a:pPr marL="171450" lvl="0" indent="-171450" algn="l" rtl="0">
              <a:spcBef>
                <a:spcPts val="0"/>
              </a:spcBef>
              <a:spcAft>
                <a:spcPts val="0"/>
              </a:spcAft>
              <a:buClr>
                <a:schemeClr val="dk1"/>
              </a:buClr>
              <a:buSzPts val="1200"/>
              <a:buFont typeface="Arial"/>
              <a:buChar char="•"/>
            </a:pPr>
            <a:r>
              <a:rPr lang="en-US" b="1"/>
              <a:t>Learn</a:t>
            </a:r>
            <a:r>
              <a:rPr lang="en-US"/>
              <a:t>: we can share our latest research and insights</a:t>
            </a:r>
            <a:endParaRPr/>
          </a:p>
          <a:p>
            <a:pPr marL="171450" lvl="0" indent="-171450" algn="l" rtl="0">
              <a:spcBef>
                <a:spcPts val="0"/>
              </a:spcBef>
              <a:spcAft>
                <a:spcPts val="0"/>
              </a:spcAft>
              <a:buClr>
                <a:schemeClr val="dk1"/>
              </a:buClr>
              <a:buSzPts val="1200"/>
              <a:buFont typeface="Arial"/>
              <a:buChar char="•"/>
            </a:pPr>
            <a:r>
              <a:rPr lang="en-US" b="1"/>
              <a:t>Get Inspired</a:t>
            </a:r>
            <a:r>
              <a:rPr lang="en-US"/>
              <a:t>: See our learning spaces</a:t>
            </a:r>
            <a:endParaRPr/>
          </a:p>
          <a:p>
            <a:pPr marL="171450" lvl="0" indent="-171450" algn="l" rtl="0">
              <a:spcBef>
                <a:spcPts val="0"/>
              </a:spcBef>
              <a:spcAft>
                <a:spcPts val="0"/>
              </a:spcAft>
              <a:buClr>
                <a:schemeClr val="dk1"/>
              </a:buClr>
              <a:buSzPts val="1200"/>
              <a:buFont typeface="Arial"/>
              <a:buChar char="•"/>
            </a:pPr>
            <a:r>
              <a:rPr lang="en-US" b="1"/>
              <a:t>Discover</a:t>
            </a:r>
            <a:r>
              <a:rPr lang="en-US"/>
              <a:t>: Sign up for a workshop or start a consulting engagement</a:t>
            </a:r>
            <a:endParaRPr/>
          </a:p>
          <a:p>
            <a:pPr marL="171450" lvl="0" indent="-171450" algn="l" rtl="0">
              <a:spcBef>
                <a:spcPts val="0"/>
              </a:spcBef>
              <a:spcAft>
                <a:spcPts val="0"/>
              </a:spcAft>
              <a:buClr>
                <a:schemeClr val="dk1"/>
              </a:buClr>
              <a:buSzPts val="1200"/>
              <a:buFont typeface="Arial"/>
              <a:buChar char="•"/>
            </a:pPr>
            <a:r>
              <a:rPr lang="en-US" b="1"/>
              <a:t>Create</a:t>
            </a:r>
            <a:r>
              <a:rPr lang="en-US"/>
              <a:t>: Design solutions for your organization</a:t>
            </a:r>
            <a:endParaRPr/>
          </a:p>
          <a:p>
            <a:pPr marL="171450" lvl="0" indent="-95250" algn="l" rtl="0">
              <a:spcBef>
                <a:spcPts val="0"/>
              </a:spcBef>
              <a:spcAft>
                <a:spcPts val="0"/>
              </a:spcAft>
              <a:buClr>
                <a:schemeClr val="dk1"/>
              </a:buClr>
              <a:buSzPts val="1200"/>
              <a:buFont typeface="Arial"/>
              <a:buNone/>
            </a:pPr>
            <a:endParaRPr/>
          </a:p>
          <a:p>
            <a:pPr marL="0" lvl="0" indent="0" algn="l" rtl="0">
              <a:lnSpc>
                <a:spcPct val="116666"/>
              </a:lnSpc>
              <a:spcBef>
                <a:spcPts val="0"/>
              </a:spcBef>
              <a:spcAft>
                <a:spcPts val="0"/>
              </a:spcAft>
              <a:buNone/>
            </a:pPr>
            <a:r>
              <a:rPr lang="en-US" sz="1200">
                <a:solidFill>
                  <a:srgbClr val="FFFFFF"/>
                </a:solidFill>
              </a:rPr>
              <a:t>Sign up for a virtual </a:t>
            </a:r>
            <a:endParaRPr/>
          </a:p>
          <a:p>
            <a:pPr marL="0" lvl="0" indent="0" algn="l" rtl="0">
              <a:lnSpc>
                <a:spcPct val="116666"/>
              </a:lnSpc>
              <a:spcBef>
                <a:spcPts val="0"/>
              </a:spcBef>
              <a:spcAft>
                <a:spcPts val="0"/>
              </a:spcAft>
              <a:buNone/>
            </a:pPr>
            <a:r>
              <a:rPr lang="en-US" sz="1200">
                <a:solidFill>
                  <a:srgbClr val="FFFFFF"/>
                </a:solidFill>
              </a:rPr>
              <a:t>tour featuring emerging learning spaces, including hybrid classrooms</a:t>
            </a:r>
            <a:endParaRPr/>
          </a:p>
          <a:p>
            <a:pPr marL="0" lvl="0" indent="0" algn="l" rtl="0">
              <a:lnSpc>
                <a:spcPct val="116666"/>
              </a:lnSpc>
              <a:spcBef>
                <a:spcPts val="0"/>
              </a:spcBef>
              <a:spcAft>
                <a:spcPts val="0"/>
              </a:spcAft>
              <a:buNone/>
            </a:pPr>
            <a:endParaRPr sz="1200">
              <a:solidFill>
                <a:srgbClr val="FFFFFF"/>
              </a:solidFill>
            </a:endParaRPr>
          </a:p>
          <a:p>
            <a:pPr marL="0" lvl="0" indent="0" algn="l" rtl="0">
              <a:lnSpc>
                <a:spcPct val="116666"/>
              </a:lnSpc>
              <a:spcBef>
                <a:spcPts val="0"/>
              </a:spcBef>
              <a:spcAft>
                <a:spcPts val="0"/>
              </a:spcAft>
              <a:buNone/>
            </a:pPr>
            <a:r>
              <a:rPr lang="en-US" sz="1200">
                <a:solidFill>
                  <a:srgbClr val="FFFFFF"/>
                </a:solidFill>
              </a:rPr>
              <a:t>Explore new application</a:t>
            </a:r>
            <a:br>
              <a:rPr lang="en-US" sz="1200">
                <a:solidFill>
                  <a:srgbClr val="FFFFFF"/>
                </a:solidFill>
              </a:rPr>
            </a:br>
            <a:r>
              <a:rPr lang="en-US" sz="1200">
                <a:solidFill>
                  <a:srgbClr val="FFFFFF"/>
                </a:solidFill>
              </a:rPr>
              <a:t>for your learning and </a:t>
            </a:r>
            <a:br>
              <a:rPr lang="en-US" sz="1200">
                <a:solidFill>
                  <a:srgbClr val="FFFFFF"/>
                </a:solidFill>
              </a:rPr>
            </a:br>
            <a:r>
              <a:rPr lang="en-US" sz="1200">
                <a:solidFill>
                  <a:srgbClr val="FFFFFF"/>
                </a:solidFill>
              </a:rPr>
              <a:t>work spaces</a:t>
            </a:r>
            <a:endParaRPr/>
          </a:p>
          <a:p>
            <a:pPr marL="0" lvl="0" indent="0" algn="l" rtl="0">
              <a:lnSpc>
                <a:spcPct val="116666"/>
              </a:lnSpc>
              <a:spcBef>
                <a:spcPts val="0"/>
              </a:spcBef>
              <a:spcAft>
                <a:spcPts val="0"/>
              </a:spcAft>
              <a:buNone/>
            </a:pPr>
            <a:endParaRPr sz="1200">
              <a:solidFill>
                <a:srgbClr val="FFFFFF"/>
              </a:solidFill>
            </a:endParaRPr>
          </a:p>
          <a:p>
            <a:pPr marL="0" lvl="0" indent="0" algn="l" rtl="0">
              <a:lnSpc>
                <a:spcPct val="116666"/>
              </a:lnSpc>
              <a:spcBef>
                <a:spcPts val="0"/>
              </a:spcBef>
              <a:spcAft>
                <a:spcPts val="0"/>
              </a:spcAft>
              <a:buNone/>
            </a:pPr>
            <a:r>
              <a:rPr lang="en-US" sz="1200">
                <a:solidFill>
                  <a:srgbClr val="FFFFFF"/>
                </a:solidFill>
              </a:rPr>
              <a:t>Engage in a workshop </a:t>
            </a:r>
            <a:br>
              <a:rPr lang="en-US" sz="1200">
                <a:solidFill>
                  <a:srgbClr val="FFFFFF"/>
                </a:solidFill>
              </a:rPr>
            </a:br>
            <a:r>
              <a:rPr lang="en-US" sz="1200">
                <a:solidFill>
                  <a:srgbClr val="FFFFFF"/>
                </a:solidFill>
              </a:rPr>
              <a:t>to discover new needs</a:t>
            </a:r>
            <a:endParaRPr sz="1000">
              <a:solidFill>
                <a:srgbClr val="FFFFFF"/>
              </a:solidFill>
            </a:endParaRPr>
          </a:p>
          <a:p>
            <a:pPr marL="171450" lvl="0" indent="-95250" algn="l" rtl="0">
              <a:spcBef>
                <a:spcPts val="0"/>
              </a:spcBef>
              <a:spcAft>
                <a:spcPts val="0"/>
              </a:spcAft>
              <a:buClr>
                <a:schemeClr val="dk1"/>
              </a:buClr>
              <a:buSzPts val="1200"/>
              <a:buFont typeface="Arial"/>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74" name="Google Shape;147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a:t>
            </a:r>
            <a:endParaRPr/>
          </a:p>
        </p:txBody>
      </p:sp>
      <p:sp>
        <p:nvSpPr>
          <p:cNvPr id="1500" name="Google Shape;150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2724"/>
              </a:buClr>
              <a:buSzPts val="1200"/>
              <a:buFont typeface="Arial"/>
              <a:buNone/>
            </a:pPr>
            <a:r>
              <a:rPr lang="en-US" sz="1200">
                <a:solidFill>
                  <a:srgbClr val="272724"/>
                </a:solidFill>
                <a:latin typeface="Arial"/>
                <a:ea typeface="Arial"/>
                <a:cs typeface="Arial"/>
                <a:sym typeface="Arial"/>
              </a:rPr>
              <a:t>Project-based learning, or PBL, is an approach that has been in use since the 1990s to support student-centered learning and self-directed knowledge creation.  </a:t>
            </a:r>
          </a:p>
          <a:p>
            <a:pPr marL="0" marR="0" lvl="0" indent="0" algn="l" rtl="0">
              <a:lnSpc>
                <a:spcPct val="100000"/>
              </a:lnSpc>
              <a:spcBef>
                <a:spcPts val="0"/>
              </a:spcBef>
              <a:spcAft>
                <a:spcPts val="0"/>
              </a:spcAft>
              <a:buClr>
                <a:srgbClr val="272724"/>
              </a:buClr>
              <a:buSzPts val="1200"/>
              <a:buFont typeface="Arial"/>
              <a:buNone/>
            </a:pPr>
            <a:br>
              <a:rPr lang="en-US">
                <a:latin typeface="Helvetica Neue"/>
                <a:ea typeface="Helvetica Neue"/>
                <a:cs typeface="Helvetica Neue"/>
                <a:sym typeface="Helvetica Neue"/>
              </a:rPr>
            </a:br>
            <a:r>
              <a:rPr lang="en-US">
                <a:latin typeface="Helvetica Neue"/>
                <a:ea typeface="Helvetica Neue"/>
                <a:cs typeface="Helvetica Neue"/>
                <a:sym typeface="Helvetica Neue"/>
              </a:rPr>
              <a:t>PBL is a teaching method designed to enable students to learn while doing. </a:t>
            </a:r>
          </a:p>
          <a:p>
            <a:pPr marL="0" marR="0" lvl="0" indent="0" algn="l" rtl="0">
              <a:lnSpc>
                <a:spcPct val="100000"/>
              </a:lnSpc>
              <a:spcBef>
                <a:spcPts val="0"/>
              </a:spcBef>
              <a:spcAft>
                <a:spcPts val="0"/>
              </a:spcAft>
              <a:buClr>
                <a:srgbClr val="272724"/>
              </a:buClr>
              <a:buSzPts val="1200"/>
              <a:buFont typeface="Arial"/>
              <a:buNone/>
            </a:pPr>
            <a:endParaRPr i="1">
              <a:latin typeface="Helvetica Neue"/>
              <a:ea typeface="Helvetica Neue"/>
              <a:cs typeface="Helvetica Neue"/>
              <a:sym typeface="Helvetica Neue"/>
            </a:endParaRPr>
          </a:p>
          <a:p>
            <a:pPr marL="0" lvl="0" indent="0" algn="l" rtl="0">
              <a:spcBef>
                <a:spcPts val="0"/>
              </a:spcBef>
              <a:spcAft>
                <a:spcPts val="0"/>
              </a:spcAft>
              <a:buNone/>
            </a:pPr>
            <a:r>
              <a:rPr lang="en-US" i="1">
                <a:latin typeface="Helvetica Neue"/>
                <a:ea typeface="Helvetica Neue"/>
                <a:cs typeface="Helvetica Neue"/>
                <a:sym typeface="Helvetica Neue"/>
              </a:rPr>
              <a:t>With PBL, the project drives the learning, rather than having a project to be completed after the learning takes place. </a:t>
            </a:r>
            <a:endParaRPr/>
          </a:p>
          <a:p>
            <a:pPr marL="0" lvl="0" indent="0" algn="l" rtl="0">
              <a:spcBef>
                <a:spcPts val="0"/>
              </a:spcBef>
              <a:spcAft>
                <a:spcPts val="0"/>
              </a:spcAft>
              <a:buNone/>
            </a:pPr>
            <a:endParaRPr>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93" name="Google Shape;7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Some of the key characteristics of project-based learning include:</a:t>
            </a:r>
          </a:p>
          <a:p>
            <a:pPr marL="171450" lvl="0" indent="-171450" algn="l" rtl="0">
              <a:spcBef>
                <a:spcPts val="0"/>
              </a:spcBef>
              <a:spcAft>
                <a:spcPts val="0"/>
              </a:spcAft>
              <a:buFont typeface="Arial" panose="020B0604020202020204" pitchFamily="34" charset="0"/>
              <a:buChar char="•"/>
            </a:pPr>
            <a:r>
              <a:rPr lang="en-US"/>
              <a:t>Starting with a </a:t>
            </a:r>
            <a:r>
              <a:rPr lang="en-US" b="1"/>
              <a:t>challenging problem or question</a:t>
            </a:r>
          </a:p>
          <a:p>
            <a:pPr marL="171450" lvl="0" indent="-171450" algn="l" rtl="0">
              <a:spcBef>
                <a:spcPts val="0"/>
              </a:spcBef>
              <a:spcAft>
                <a:spcPts val="0"/>
              </a:spcAft>
              <a:buFont typeface="Arial" panose="020B0604020202020204" pitchFamily="34" charset="0"/>
              <a:buChar char="•"/>
            </a:pPr>
            <a:r>
              <a:rPr lang="en-US"/>
              <a:t>Grounding the problem or question in the real world (</a:t>
            </a:r>
            <a:r>
              <a:rPr lang="en-US" b="1"/>
              <a:t>Authenticity</a:t>
            </a:r>
            <a:r>
              <a:rPr lang="en-US"/>
              <a:t>)</a:t>
            </a:r>
          </a:p>
          <a:p>
            <a:pPr marL="171450" lvl="0" indent="-171450" algn="l" rtl="0">
              <a:spcBef>
                <a:spcPts val="0"/>
              </a:spcBef>
              <a:spcAft>
                <a:spcPts val="0"/>
              </a:spcAft>
              <a:buFont typeface="Arial" panose="020B0604020202020204" pitchFamily="34" charset="0"/>
              <a:buChar char="•"/>
            </a:pPr>
            <a:r>
              <a:rPr lang="en-US"/>
              <a:t>Allowing for </a:t>
            </a:r>
            <a:r>
              <a:rPr lang="en-US" b="1"/>
              <a:t>sustained inquiry</a:t>
            </a:r>
          </a:p>
          <a:p>
            <a:pPr marL="171450" lvl="0" indent="-171450" algn="l" rtl="0">
              <a:spcBef>
                <a:spcPts val="0"/>
              </a:spcBef>
              <a:spcAft>
                <a:spcPts val="0"/>
              </a:spcAft>
              <a:buFont typeface="Arial" panose="020B0604020202020204" pitchFamily="34" charset="0"/>
              <a:buChar char="•"/>
            </a:pPr>
            <a:r>
              <a:rPr lang="en-US"/>
              <a:t>Promoting </a:t>
            </a:r>
            <a:r>
              <a:rPr lang="en-US" b="1"/>
              <a:t>collaboration</a:t>
            </a:r>
          </a:p>
          <a:p>
            <a:pPr marL="171450" lvl="0" indent="-171450" algn="l" rtl="0">
              <a:spcBef>
                <a:spcPts val="0"/>
              </a:spcBef>
              <a:spcAft>
                <a:spcPts val="0"/>
              </a:spcAft>
              <a:buFont typeface="Arial" panose="020B0604020202020204" pitchFamily="34" charset="0"/>
              <a:buChar char="•"/>
            </a:pPr>
            <a:r>
              <a:rPr lang="en-US"/>
              <a:t>Giving students </a:t>
            </a:r>
            <a:r>
              <a:rPr lang="en-US" b="1"/>
              <a:t>voice and choice </a:t>
            </a:r>
            <a:r>
              <a:rPr lang="en-US"/>
              <a:t>about the direction they take</a:t>
            </a:r>
          </a:p>
          <a:p>
            <a:pPr marL="171450" lvl="0" indent="-171450" algn="l" rtl="0">
              <a:spcBef>
                <a:spcPts val="0"/>
              </a:spcBef>
              <a:spcAft>
                <a:spcPts val="0"/>
              </a:spcAft>
              <a:buFont typeface="Arial" panose="020B0604020202020204" pitchFamily="34" charset="0"/>
              <a:buChar char="•"/>
            </a:pPr>
            <a:r>
              <a:rPr lang="en-US"/>
              <a:t>Creating an </a:t>
            </a:r>
            <a:r>
              <a:rPr lang="en-US" b="1"/>
              <a:t>end-product that’s public-facing</a:t>
            </a:r>
          </a:p>
          <a:p>
            <a:pPr marL="171450" lvl="0" indent="-171450" algn="l" rtl="0">
              <a:spcBef>
                <a:spcPts val="0"/>
              </a:spcBef>
              <a:spcAft>
                <a:spcPts val="0"/>
              </a:spcAft>
              <a:buFont typeface="Arial" panose="020B0604020202020204" pitchFamily="34" charset="0"/>
              <a:buChar char="•"/>
            </a:pPr>
            <a:r>
              <a:rPr lang="en-US"/>
              <a:t>Allowing for a </a:t>
            </a:r>
            <a:r>
              <a:rPr lang="en-US" b="1"/>
              <a:t>reflection</a:t>
            </a:r>
            <a:r>
              <a:rPr lang="en-US"/>
              <a:t> on learnings</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801" name="Google Shape;80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Steelcase is proud to conduct thorough and responsible research. Let’s dive into the research conducted for project-based learning.</a:t>
            </a:r>
            <a:endParaRPr sz="1200" b="0" i="0" u="none" strike="noStrike">
              <a:solidFill>
                <a:schemeClr val="dk1"/>
              </a:solidFill>
              <a:latin typeface="Arial"/>
              <a:ea typeface="Arial"/>
              <a:cs typeface="Arial"/>
              <a:sym typeface="Arial"/>
            </a:endParaRPr>
          </a:p>
        </p:txBody>
      </p:sp>
      <p:sp>
        <p:nvSpPr>
          <p:cNvPr id="811" name="Google Shape;81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latin typeface="Arial" panose="020B0604020202020204" pitchFamily="34" charset="0"/>
                <a:ea typeface="Helvetica Neue"/>
                <a:cs typeface="Arial" panose="020B0604020202020204" pitchFamily="34" charset="0"/>
                <a:sym typeface="Helvetica Neue"/>
              </a:rPr>
              <a:t>Bloom’s Taxonomy is a classification system used to define and distinguish different levels of human cognition, i.e. thinking, learning, and understanding.</a:t>
            </a:r>
            <a:endParaRPr lang="en-US" sz="120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200">
              <a:latin typeface="Arial" panose="020B0604020202020204" pitchFamily="34" charset="0"/>
              <a:ea typeface="Helvetica Neue"/>
              <a:cs typeface="Arial" panose="020B0604020202020204" pitchFamily="34" charset="0"/>
              <a:sym typeface="Helvetica Neue"/>
            </a:endParaRPr>
          </a:p>
          <a:p>
            <a:pPr marL="12700" lvl="0" indent="0" algn="l" rtl="0">
              <a:lnSpc>
                <a:spcPct val="100000"/>
              </a:lnSpc>
              <a:spcBef>
                <a:spcPts val="755"/>
              </a:spcBef>
              <a:spcAft>
                <a:spcPts val="0"/>
              </a:spcAft>
              <a:buNone/>
            </a:pPr>
            <a:r>
              <a:rPr lang="en-US" sz="1200">
                <a:solidFill>
                  <a:srgbClr val="2C2D35"/>
                </a:solidFill>
                <a:latin typeface="Arial" panose="020B0604020202020204" pitchFamily="34" charset="0"/>
                <a:ea typeface="Arial"/>
                <a:cs typeface="Arial" panose="020B0604020202020204" pitchFamily="34" charset="0"/>
                <a:sym typeface="Arial"/>
              </a:rPr>
              <a:t>Educators have typically used Bloom’s</a:t>
            </a:r>
            <a:r>
              <a:rPr lang="en-US" sz="1200">
                <a:solidFill>
                  <a:schemeClr val="dk1"/>
                </a:solidFill>
                <a:latin typeface="Arial" panose="020B0604020202020204" pitchFamily="34" charset="0"/>
                <a:ea typeface="Arial"/>
                <a:cs typeface="Arial" panose="020B0604020202020204" pitchFamily="34" charset="0"/>
                <a:sym typeface="Arial"/>
              </a:rPr>
              <a:t> </a:t>
            </a:r>
            <a:r>
              <a:rPr lang="en-US" sz="1200">
                <a:solidFill>
                  <a:srgbClr val="2C2D35"/>
                </a:solidFill>
                <a:latin typeface="Arial" panose="020B0604020202020204" pitchFamily="34" charset="0"/>
                <a:ea typeface="Arial"/>
                <a:cs typeface="Arial" panose="020B0604020202020204" pitchFamily="34" charset="0"/>
                <a:sym typeface="Arial"/>
              </a:rPr>
              <a:t>taxonomy to inform or guide the development of </a:t>
            </a:r>
            <a:r>
              <a:rPr lang="en-US" sz="1200">
                <a:solidFill>
                  <a:srgbClr val="272724"/>
                </a:solidFill>
                <a:latin typeface="Arial" panose="020B0604020202020204" pitchFamily="34" charset="0"/>
                <a:ea typeface="Arial"/>
                <a:cs typeface="Arial" panose="020B0604020202020204" pitchFamily="34" charset="0"/>
                <a:sym typeface="Arial"/>
              </a:rPr>
              <a:t>assessments </a:t>
            </a:r>
            <a:r>
              <a:rPr lang="en-US" sz="1200">
                <a:solidFill>
                  <a:srgbClr val="2C2D35"/>
                </a:solidFill>
                <a:latin typeface="Arial" panose="020B0604020202020204" pitchFamily="34" charset="0"/>
                <a:ea typeface="Arial"/>
                <a:cs typeface="Arial" panose="020B0604020202020204" pitchFamily="34" charset="0"/>
                <a:sym typeface="Arial"/>
              </a:rPr>
              <a:t>(tests and other evaluations of student learning), curriculum (units, lessons, projects, and other learning activities), and instructional methods such as questioning strategies. </a:t>
            </a:r>
          </a:p>
          <a:p>
            <a:pPr marL="12700" lvl="0" indent="0" algn="l" rtl="0">
              <a:lnSpc>
                <a:spcPct val="100000"/>
              </a:lnSpc>
              <a:spcBef>
                <a:spcPts val="755"/>
              </a:spcBef>
              <a:spcAft>
                <a:spcPts val="0"/>
              </a:spcAft>
              <a:buNone/>
            </a:pPr>
            <a:endParaRPr lang="en-US" sz="1200">
              <a:latin typeface="Arial" panose="020B0604020202020204" pitchFamily="34" charset="0"/>
              <a:ea typeface="Helvetica Neue"/>
              <a:cs typeface="Arial" panose="020B0604020202020204" pitchFamily="34" charset="0"/>
              <a:sym typeface="Helvetica Neue"/>
            </a:endParaRPr>
          </a:p>
          <a:p>
            <a:pPr marL="12700" marR="0" lvl="0" indent="0" algn="l" defTabSz="914400" rtl="0" eaLnBrk="1" fontAlgn="auto" latinLnBrk="0" hangingPunct="1">
              <a:lnSpc>
                <a:spcPct val="100000"/>
              </a:lnSpc>
              <a:spcBef>
                <a:spcPts val="755"/>
              </a:spcBef>
              <a:spcAft>
                <a:spcPts val="0"/>
              </a:spcAft>
              <a:buClr>
                <a:srgbClr val="000000"/>
              </a:buClr>
              <a:buSzPts val="1400"/>
              <a:buFont typeface="Arial"/>
              <a:buNone/>
              <a:tabLst/>
              <a:defRPr/>
            </a:pPr>
            <a:r>
              <a:rPr lang="en-US" sz="1200">
                <a:latin typeface="Arial" panose="020B0604020202020204" pitchFamily="34" charset="0"/>
                <a:ea typeface="Helvetica Neue"/>
                <a:cs typeface="Arial" panose="020B0604020202020204" pitchFamily="34" charset="0"/>
                <a:sym typeface="Helvetica Neue"/>
              </a:rPr>
              <a:t>While the bottom two levels of Bloom’s Taxonomy form the foundation for any learning experience, the four tiers above relate to higher-level learning experiences requiring different levels of cognition — ones that are ideal for project-based learning.</a:t>
            </a:r>
          </a:p>
          <a:p>
            <a:pPr marL="12700" marR="0" lvl="0" indent="0" algn="l" defTabSz="914400" rtl="0" eaLnBrk="1" fontAlgn="auto" latinLnBrk="0" hangingPunct="1">
              <a:lnSpc>
                <a:spcPct val="100000"/>
              </a:lnSpc>
              <a:spcBef>
                <a:spcPts val="755"/>
              </a:spcBef>
              <a:spcAft>
                <a:spcPts val="0"/>
              </a:spcAft>
              <a:buClr>
                <a:srgbClr val="000000"/>
              </a:buClr>
              <a:buSzPts val="1400"/>
              <a:buFont typeface="Arial"/>
              <a:buNone/>
              <a:tabLst/>
              <a:defRPr/>
            </a:pPr>
            <a:endParaRPr lang="en-US" sz="1200">
              <a:latin typeface="Arial" panose="020B0604020202020204" pitchFamily="34" charset="0"/>
              <a:ea typeface="Helvetica Neue"/>
              <a:cs typeface="Arial" panose="020B0604020202020204" pitchFamily="34" charset="0"/>
              <a:sym typeface="Helvetica Neue"/>
            </a:endParaRPr>
          </a:p>
          <a:p>
            <a:pPr marL="12700" marR="0" lvl="0" indent="0" algn="l" defTabSz="914400" rtl="0" eaLnBrk="1" fontAlgn="auto" latinLnBrk="0" hangingPunct="1">
              <a:lnSpc>
                <a:spcPct val="100000"/>
              </a:lnSpc>
              <a:spcBef>
                <a:spcPts val="755"/>
              </a:spcBef>
              <a:spcAft>
                <a:spcPts val="0"/>
              </a:spcAft>
              <a:buClr>
                <a:srgbClr val="000000"/>
              </a:buClr>
              <a:buSzPts val="1400"/>
              <a:buFont typeface="Arial"/>
              <a:buNone/>
              <a:tabLst/>
              <a:defRPr/>
            </a:pPr>
            <a:r>
              <a:rPr lang="en-US" sz="1200">
                <a:solidFill>
                  <a:srgbClr val="151F45"/>
                </a:solidFill>
                <a:latin typeface="Arial" panose="020B0604020202020204" pitchFamily="34" charset="0"/>
                <a:cs typeface="Arial" panose="020B0604020202020204" pitchFamily="34" charset="0"/>
              </a:rPr>
              <a:t>While schools attempted to deliver higher learning experiences virtually during the pandemic, today higher cognitive and generative activities are conducted in-person.</a:t>
            </a:r>
            <a:endParaRPr lang="en-US" sz="1200">
              <a:latin typeface="Arial" panose="020B0604020202020204" pitchFamily="34" charset="0"/>
              <a:cs typeface="Arial" panose="020B0604020202020204" pitchFamily="34" charset="0"/>
            </a:endParaRPr>
          </a:p>
          <a:p>
            <a:pPr marL="12700" lvl="0" indent="0" algn="l" rtl="0">
              <a:lnSpc>
                <a:spcPct val="100000"/>
              </a:lnSpc>
              <a:spcBef>
                <a:spcPts val="755"/>
              </a:spcBef>
              <a:spcAft>
                <a:spcPts val="0"/>
              </a:spcAft>
              <a:buNone/>
            </a:pPr>
            <a:endParaRPr lang="en-US" sz="120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200">
              <a:solidFill>
                <a:srgbClr val="2C2D35"/>
              </a:solidFill>
              <a:latin typeface="Arial" panose="020B0604020202020204" pitchFamily="34" charset="0"/>
              <a:ea typeface="Arial"/>
              <a:cs typeface="Arial" panose="020B0604020202020204" pitchFamily="34" charset="0"/>
              <a:sym typeface="Arial"/>
            </a:endParaRPr>
          </a:p>
          <a:p>
            <a:pPr marL="12700" lvl="0" indent="0" algn="l" rtl="0">
              <a:lnSpc>
                <a:spcPct val="100000"/>
              </a:lnSpc>
              <a:spcBef>
                <a:spcPts val="755"/>
              </a:spcBef>
              <a:spcAft>
                <a:spcPts val="0"/>
              </a:spcAft>
              <a:buNone/>
            </a:pPr>
            <a:endParaRPr lang="en-US" sz="1200">
              <a:solidFill>
                <a:srgbClr val="2C2D35"/>
              </a:solidFill>
              <a:latin typeface="Arial" panose="020B0604020202020204" pitchFamily="34" charset="0"/>
              <a:ea typeface="Arial"/>
              <a:cs typeface="Arial" panose="020B0604020202020204" pitchFamily="34" charset="0"/>
              <a:sym typeface="Arial"/>
            </a:endParaRPr>
          </a:p>
          <a:p>
            <a:pPr marL="0" lvl="0" indent="0" algn="l" rtl="0">
              <a:spcBef>
                <a:spcPts val="0"/>
              </a:spcBef>
              <a:spcAft>
                <a:spcPts val="0"/>
              </a:spcAft>
              <a:buNone/>
            </a:pPr>
            <a:endParaRPr lang="en-US" sz="1200">
              <a:latin typeface="Arial" panose="020B0604020202020204" pitchFamily="34" charset="0"/>
              <a:cs typeface="Arial" panose="020B0604020202020204" pitchFamily="34" charset="0"/>
            </a:endParaRPr>
          </a:p>
        </p:txBody>
      </p:sp>
      <p:sp>
        <p:nvSpPr>
          <p:cNvPr id="818" name="Google Shape;81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Arial"/>
                <a:ea typeface="Arial"/>
                <a:cs typeface="Arial"/>
                <a:sym typeface="Arial"/>
              </a:rPr>
              <a:t>Steelcase researchers wanted to know…</a:t>
            </a:r>
          </a:p>
          <a:p>
            <a:pPr marL="0" marR="0" lvl="0" indent="0" algn="l" rtl="0">
              <a:lnSpc>
                <a:spcPct val="100000"/>
              </a:lnSpc>
              <a:spcBef>
                <a:spcPts val="0"/>
              </a:spcBef>
              <a:spcAft>
                <a:spcPts val="0"/>
              </a:spcAft>
              <a:buClr>
                <a:schemeClr val="dk1"/>
              </a:buClr>
              <a:buSzPts val="1200"/>
              <a:buFont typeface="Calibri"/>
              <a:buNone/>
            </a:pPr>
            <a:endParaRPr lang="en-US"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a:latin typeface="Arial"/>
                <a:ea typeface="Arial"/>
                <a:cs typeface="Arial"/>
                <a:sym typeface="Arial"/>
              </a:rPr>
              <a:t>As hybrid learning transforms in-person learning, how might we design for higher cognitive learning experiences to support project-based learning?</a:t>
            </a:r>
            <a:endParaRPr sz="1200">
              <a:latin typeface="Arial"/>
              <a:ea typeface="Arial"/>
              <a:cs typeface="Arial"/>
              <a:sym typeface="Arial"/>
            </a:endParaRPr>
          </a:p>
        </p:txBody>
      </p:sp>
      <p:sp>
        <p:nvSpPr>
          <p:cNvPr id="866" name="Google Shape;8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ingle Column + Subhead">
  <p:cSld name="Single Column + Subhead">
    <p:spTree>
      <p:nvGrpSpPr>
        <p:cNvPr id="1" name="Shape 14"/>
        <p:cNvGrpSpPr/>
        <p:nvPr/>
      </p:nvGrpSpPr>
      <p:grpSpPr>
        <a:xfrm>
          <a:off x="0" y="0"/>
          <a:ext cx="0" cy="0"/>
          <a:chOff x="0" y="0"/>
          <a:chExt cx="0" cy="0"/>
        </a:xfrm>
      </p:grpSpPr>
      <p:sp>
        <p:nvSpPr>
          <p:cNvPr id="15" name="Google Shape;15;p49"/>
          <p:cNvSpPr txBox="1">
            <a:spLocks noGrp="1"/>
          </p:cNvSpPr>
          <p:nvPr>
            <p:ph type="title"/>
          </p:nvPr>
        </p:nvSpPr>
        <p:spPr>
          <a:xfrm>
            <a:off x="662798" y="1118281"/>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9"/>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9"/>
          <p:cNvSpPr txBox="1">
            <a:spLocks noGrp="1"/>
          </p:cNvSpPr>
          <p:nvPr>
            <p:ph type="body" idx="1"/>
          </p:nvPr>
        </p:nvSpPr>
        <p:spPr>
          <a:xfrm>
            <a:off x="661988" y="2257425"/>
            <a:ext cx="15157450"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8" name="Google Shape;18;p49"/>
          <p:cNvSpPr txBox="1">
            <a:spLocks noGrp="1"/>
          </p:cNvSpPr>
          <p:nvPr>
            <p:ph type="body" idx="2"/>
          </p:nvPr>
        </p:nvSpPr>
        <p:spPr>
          <a:xfrm>
            <a:off x="661988" y="4211722"/>
            <a:ext cx="15154333" cy="51735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 name="Google Shape;19;p4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 Chart">
  <p:cSld name="Number Chart">
    <p:bg>
      <p:bgPr>
        <a:solidFill>
          <a:schemeClr val="accent2"/>
        </a:solidFill>
        <a:effectLst/>
      </p:bgPr>
    </p:bg>
    <p:spTree>
      <p:nvGrpSpPr>
        <p:cNvPr id="1" name="Shape 62"/>
        <p:cNvGrpSpPr/>
        <p:nvPr/>
      </p:nvGrpSpPr>
      <p:grpSpPr>
        <a:xfrm>
          <a:off x="0" y="0"/>
          <a:ext cx="0" cy="0"/>
          <a:chOff x="0" y="0"/>
          <a:chExt cx="0" cy="0"/>
        </a:xfrm>
      </p:grpSpPr>
      <p:sp>
        <p:nvSpPr>
          <p:cNvPr id="63" name="Google Shape;63;p5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7"/>
          <p:cNvSpPr txBox="1">
            <a:spLocks noGrp="1"/>
          </p:cNvSpPr>
          <p:nvPr>
            <p:ph type="body" idx="1"/>
          </p:nvPr>
        </p:nvSpPr>
        <p:spPr>
          <a:xfrm>
            <a:off x="631430" y="2640224"/>
            <a:ext cx="1229271" cy="1118770"/>
          </a:xfrm>
          <a:prstGeom prst="rect">
            <a:avLst/>
          </a:prstGeom>
          <a:noFill/>
          <a:ln>
            <a:noFill/>
          </a:ln>
        </p:spPr>
        <p:txBody>
          <a:bodyPr spcFirstLastPara="1" wrap="square" lIns="0" tIns="0" rIns="0" bIns="0" anchor="b" anchorCtr="0">
            <a:noAutofit/>
          </a:bodyPr>
          <a:lstStyle>
            <a:lvl1pPr marL="457200" lvl="0" indent="-228600" algn="l">
              <a:lnSpc>
                <a:spcPct val="108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 name="Google Shape;65;p57"/>
          <p:cNvSpPr txBox="1">
            <a:spLocks noGrp="1"/>
          </p:cNvSpPr>
          <p:nvPr>
            <p:ph type="body" idx="2"/>
          </p:nvPr>
        </p:nvSpPr>
        <p:spPr>
          <a:xfrm>
            <a:off x="658325" y="4475574"/>
            <a:ext cx="3886819"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6" name="Google Shape;66;p57"/>
          <p:cNvSpPr txBox="1">
            <a:spLocks noGrp="1"/>
          </p:cNvSpPr>
          <p:nvPr>
            <p:ph type="body" idx="3"/>
          </p:nvPr>
        </p:nvSpPr>
        <p:spPr>
          <a:xfrm>
            <a:off x="658324" y="3901594"/>
            <a:ext cx="3879717" cy="54158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7" name="Google Shape;67;p57"/>
          <p:cNvSpPr txBox="1">
            <a:spLocks noGrp="1"/>
          </p:cNvSpPr>
          <p:nvPr>
            <p:ph type="body" idx="4"/>
          </p:nvPr>
        </p:nvSpPr>
        <p:spPr>
          <a:xfrm>
            <a:off x="4853910" y="2640224"/>
            <a:ext cx="1229271" cy="1118770"/>
          </a:xfrm>
          <a:prstGeom prst="rect">
            <a:avLst/>
          </a:prstGeom>
          <a:noFill/>
          <a:ln>
            <a:noFill/>
          </a:ln>
        </p:spPr>
        <p:txBody>
          <a:bodyPr spcFirstLastPara="1" wrap="square" lIns="0" tIns="0" rIns="0" bIns="0" anchor="b" anchorCtr="0">
            <a:noAutofit/>
          </a:bodyPr>
          <a:lstStyle>
            <a:lvl1pPr marL="457200" lvl="0" indent="-228600" algn="l">
              <a:lnSpc>
                <a:spcPct val="108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8" name="Google Shape;68;p57"/>
          <p:cNvSpPr txBox="1">
            <a:spLocks noGrp="1"/>
          </p:cNvSpPr>
          <p:nvPr>
            <p:ph type="body" idx="5"/>
          </p:nvPr>
        </p:nvSpPr>
        <p:spPr>
          <a:xfrm>
            <a:off x="4880802" y="4475574"/>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9" name="Google Shape;69;p57"/>
          <p:cNvSpPr txBox="1">
            <a:spLocks noGrp="1"/>
          </p:cNvSpPr>
          <p:nvPr>
            <p:ph type="body" idx="6"/>
          </p:nvPr>
        </p:nvSpPr>
        <p:spPr>
          <a:xfrm>
            <a:off x="9069616" y="2640224"/>
            <a:ext cx="1229271" cy="1118770"/>
          </a:xfrm>
          <a:prstGeom prst="rect">
            <a:avLst/>
          </a:prstGeom>
          <a:noFill/>
          <a:ln>
            <a:noFill/>
          </a:ln>
        </p:spPr>
        <p:txBody>
          <a:bodyPr spcFirstLastPara="1" wrap="square" lIns="0" tIns="0" rIns="0" bIns="0" anchor="b" anchorCtr="0">
            <a:noAutofit/>
          </a:bodyPr>
          <a:lstStyle>
            <a:lvl1pPr marL="457200" lvl="0" indent="-228600" algn="l">
              <a:lnSpc>
                <a:spcPct val="108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0" name="Google Shape;70;p57"/>
          <p:cNvSpPr txBox="1">
            <a:spLocks noGrp="1"/>
          </p:cNvSpPr>
          <p:nvPr>
            <p:ph type="body" idx="7"/>
          </p:nvPr>
        </p:nvSpPr>
        <p:spPr>
          <a:xfrm>
            <a:off x="9096508" y="4475574"/>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1" name="Google Shape;71;p57"/>
          <p:cNvSpPr txBox="1">
            <a:spLocks noGrp="1"/>
          </p:cNvSpPr>
          <p:nvPr>
            <p:ph type="body" idx="8"/>
          </p:nvPr>
        </p:nvSpPr>
        <p:spPr>
          <a:xfrm>
            <a:off x="4876133" y="6524009"/>
            <a:ext cx="1229271" cy="1118770"/>
          </a:xfrm>
          <a:prstGeom prst="rect">
            <a:avLst/>
          </a:prstGeom>
          <a:noFill/>
          <a:ln>
            <a:noFill/>
          </a:ln>
        </p:spPr>
        <p:txBody>
          <a:bodyPr spcFirstLastPara="1" wrap="square" lIns="0" tIns="0" rIns="0" bIns="0" anchor="b" anchorCtr="0">
            <a:noAutofit/>
          </a:bodyPr>
          <a:lstStyle>
            <a:lvl1pPr marL="457200" lvl="0" indent="-228600" algn="l">
              <a:lnSpc>
                <a:spcPct val="108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2" name="Google Shape;72;p57"/>
          <p:cNvSpPr txBox="1">
            <a:spLocks noGrp="1"/>
          </p:cNvSpPr>
          <p:nvPr>
            <p:ph type="body" idx="9"/>
          </p:nvPr>
        </p:nvSpPr>
        <p:spPr>
          <a:xfrm>
            <a:off x="4885278" y="8394552"/>
            <a:ext cx="3886819"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3" name="Google Shape;73;p57"/>
          <p:cNvSpPr txBox="1">
            <a:spLocks noGrp="1"/>
          </p:cNvSpPr>
          <p:nvPr>
            <p:ph type="body" idx="13"/>
          </p:nvPr>
        </p:nvSpPr>
        <p:spPr>
          <a:xfrm>
            <a:off x="9095707" y="6524009"/>
            <a:ext cx="1229271" cy="1118770"/>
          </a:xfrm>
          <a:prstGeom prst="rect">
            <a:avLst/>
          </a:prstGeom>
          <a:noFill/>
          <a:ln>
            <a:noFill/>
          </a:ln>
        </p:spPr>
        <p:txBody>
          <a:bodyPr spcFirstLastPara="1" wrap="square" lIns="0" tIns="0" rIns="0" bIns="0" anchor="b" anchorCtr="0">
            <a:noAutofit/>
          </a:bodyPr>
          <a:lstStyle>
            <a:lvl1pPr marL="457200" lvl="0" indent="-228600" algn="l">
              <a:lnSpc>
                <a:spcPct val="108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4" name="Google Shape;74;p57"/>
          <p:cNvSpPr txBox="1">
            <a:spLocks noGrp="1"/>
          </p:cNvSpPr>
          <p:nvPr>
            <p:ph type="body" idx="14"/>
          </p:nvPr>
        </p:nvSpPr>
        <p:spPr>
          <a:xfrm>
            <a:off x="9104850" y="8394552"/>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5" name="Google Shape;75;p57"/>
          <p:cNvSpPr txBox="1">
            <a:spLocks noGrp="1"/>
          </p:cNvSpPr>
          <p:nvPr>
            <p:ph type="body" idx="15"/>
          </p:nvPr>
        </p:nvSpPr>
        <p:spPr>
          <a:xfrm>
            <a:off x="13310917" y="6524009"/>
            <a:ext cx="1229271" cy="1118770"/>
          </a:xfrm>
          <a:prstGeom prst="rect">
            <a:avLst/>
          </a:prstGeom>
          <a:noFill/>
          <a:ln>
            <a:noFill/>
          </a:ln>
        </p:spPr>
        <p:txBody>
          <a:bodyPr spcFirstLastPara="1" wrap="square" lIns="0" tIns="0" rIns="0" bIns="0" anchor="b" anchorCtr="0">
            <a:noAutofit/>
          </a:bodyPr>
          <a:lstStyle>
            <a:lvl1pPr marL="457200" lvl="0" indent="-228600" algn="l">
              <a:lnSpc>
                <a:spcPct val="108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6" name="Google Shape;76;p57"/>
          <p:cNvSpPr txBox="1">
            <a:spLocks noGrp="1"/>
          </p:cNvSpPr>
          <p:nvPr>
            <p:ph type="body" idx="16"/>
          </p:nvPr>
        </p:nvSpPr>
        <p:spPr>
          <a:xfrm>
            <a:off x="13320060" y="8394552"/>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7" name="Google Shape;77;p57"/>
          <p:cNvSpPr txBox="1">
            <a:spLocks noGrp="1"/>
          </p:cNvSpPr>
          <p:nvPr>
            <p:ph type="body" idx="17"/>
          </p:nvPr>
        </p:nvSpPr>
        <p:spPr>
          <a:xfrm>
            <a:off x="4880802" y="3901594"/>
            <a:ext cx="3879717" cy="54158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8" name="Google Shape;78;p57"/>
          <p:cNvSpPr txBox="1">
            <a:spLocks noGrp="1"/>
          </p:cNvSpPr>
          <p:nvPr>
            <p:ph type="body" idx="18"/>
          </p:nvPr>
        </p:nvSpPr>
        <p:spPr>
          <a:xfrm>
            <a:off x="9096508" y="3901594"/>
            <a:ext cx="3879717" cy="54158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9" name="Google Shape;79;p57"/>
          <p:cNvSpPr txBox="1">
            <a:spLocks noGrp="1"/>
          </p:cNvSpPr>
          <p:nvPr>
            <p:ph type="body" idx="19"/>
          </p:nvPr>
        </p:nvSpPr>
        <p:spPr>
          <a:xfrm>
            <a:off x="4885275" y="7824947"/>
            <a:ext cx="3879717" cy="54158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80" name="Google Shape;80;p57"/>
          <p:cNvSpPr txBox="1">
            <a:spLocks noGrp="1"/>
          </p:cNvSpPr>
          <p:nvPr>
            <p:ph type="body" idx="20"/>
          </p:nvPr>
        </p:nvSpPr>
        <p:spPr>
          <a:xfrm>
            <a:off x="9104850" y="7824947"/>
            <a:ext cx="3879717" cy="54158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81" name="Google Shape;81;p57"/>
          <p:cNvSpPr txBox="1">
            <a:spLocks noGrp="1"/>
          </p:cNvSpPr>
          <p:nvPr>
            <p:ph type="body" idx="21"/>
          </p:nvPr>
        </p:nvSpPr>
        <p:spPr>
          <a:xfrm>
            <a:off x="13320060" y="7824947"/>
            <a:ext cx="3879717" cy="54158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82" name="Google Shape;82;p5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57"/>
          <p:cNvSpPr txBox="1">
            <a:spLocks noGrp="1"/>
          </p:cNvSpPr>
          <p:nvPr>
            <p:ph type="title"/>
          </p:nvPr>
        </p:nvSpPr>
        <p:spPr>
          <a:xfrm>
            <a:off x="662798" y="1123007"/>
            <a:ext cx="10908995" cy="1865927"/>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rcle Image x 4">
  <p:cSld name="Circle Image x 4">
    <p:bg>
      <p:bgPr>
        <a:solidFill>
          <a:schemeClr val="accent2"/>
        </a:solidFill>
        <a:effectLst/>
      </p:bgPr>
    </p:bg>
    <p:spTree>
      <p:nvGrpSpPr>
        <p:cNvPr id="1" name="Shape 84"/>
        <p:cNvGrpSpPr/>
        <p:nvPr/>
      </p:nvGrpSpPr>
      <p:grpSpPr>
        <a:xfrm>
          <a:off x="0" y="0"/>
          <a:ext cx="0" cy="0"/>
          <a:chOff x="0" y="0"/>
          <a:chExt cx="0" cy="0"/>
        </a:xfrm>
      </p:grpSpPr>
      <p:sp>
        <p:nvSpPr>
          <p:cNvPr id="85" name="Google Shape;85;p58"/>
          <p:cNvSpPr txBox="1">
            <a:spLocks noGrp="1"/>
          </p:cNvSpPr>
          <p:nvPr>
            <p:ph type="title"/>
          </p:nvPr>
        </p:nvSpPr>
        <p:spPr>
          <a:xfrm>
            <a:off x="662796" y="1117978"/>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8"/>
          <p:cNvSpPr txBox="1">
            <a:spLocks noGrp="1"/>
          </p:cNvSpPr>
          <p:nvPr>
            <p:ph type="body" idx="1"/>
          </p:nvPr>
        </p:nvSpPr>
        <p:spPr>
          <a:xfrm>
            <a:off x="663068" y="2121267"/>
            <a:ext cx="950760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88" name="Google Shape;88;p58"/>
          <p:cNvSpPr txBox="1">
            <a:spLocks noGrp="1"/>
          </p:cNvSpPr>
          <p:nvPr>
            <p:ph type="body" idx="2"/>
          </p:nvPr>
        </p:nvSpPr>
        <p:spPr>
          <a:xfrm>
            <a:off x="2102005" y="7329951"/>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89" name="Google Shape;89;p58"/>
          <p:cNvSpPr txBox="1">
            <a:spLocks noGrp="1"/>
          </p:cNvSpPr>
          <p:nvPr>
            <p:ph type="body" idx="3"/>
          </p:nvPr>
        </p:nvSpPr>
        <p:spPr>
          <a:xfrm>
            <a:off x="5734148" y="7329950"/>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90" name="Google Shape;90;p58"/>
          <p:cNvSpPr txBox="1">
            <a:spLocks noGrp="1"/>
          </p:cNvSpPr>
          <p:nvPr>
            <p:ph type="body" idx="4"/>
          </p:nvPr>
        </p:nvSpPr>
        <p:spPr>
          <a:xfrm>
            <a:off x="9366291" y="7329951"/>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91" name="Google Shape;91;p58"/>
          <p:cNvSpPr txBox="1">
            <a:spLocks noGrp="1"/>
          </p:cNvSpPr>
          <p:nvPr>
            <p:ph type="body" idx="5"/>
          </p:nvPr>
        </p:nvSpPr>
        <p:spPr>
          <a:xfrm>
            <a:off x="12989994" y="7329950"/>
            <a:ext cx="2794364"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92" name="Google Shape;92;p58"/>
          <p:cNvSpPr>
            <a:spLocks noGrp="1"/>
          </p:cNvSpPr>
          <p:nvPr>
            <p:ph type="pic" idx="6"/>
          </p:nvPr>
        </p:nvSpPr>
        <p:spPr>
          <a:xfrm>
            <a:off x="2076248" y="4204807"/>
            <a:ext cx="2820121" cy="2816352"/>
          </a:xfrm>
          <a:prstGeom prst="ellipse">
            <a:avLst/>
          </a:prstGeom>
          <a:solidFill>
            <a:srgbClr val="BDBEBD">
              <a:alpha val="74901"/>
            </a:srgbClr>
          </a:solidFill>
          <a:ln>
            <a:noFill/>
          </a:ln>
        </p:spPr>
      </p:sp>
      <p:sp>
        <p:nvSpPr>
          <p:cNvPr id="93" name="Google Shape;93;p58"/>
          <p:cNvSpPr>
            <a:spLocks noGrp="1"/>
          </p:cNvSpPr>
          <p:nvPr>
            <p:ph type="pic" idx="7"/>
          </p:nvPr>
        </p:nvSpPr>
        <p:spPr>
          <a:xfrm>
            <a:off x="5708391" y="4204807"/>
            <a:ext cx="2820121" cy="2816352"/>
          </a:xfrm>
          <a:prstGeom prst="ellipse">
            <a:avLst/>
          </a:prstGeom>
          <a:solidFill>
            <a:srgbClr val="BDBEBD">
              <a:alpha val="74901"/>
            </a:srgbClr>
          </a:solidFill>
          <a:ln>
            <a:noFill/>
          </a:ln>
        </p:spPr>
      </p:sp>
      <p:sp>
        <p:nvSpPr>
          <p:cNvPr id="94" name="Google Shape;94;p58"/>
          <p:cNvSpPr>
            <a:spLocks noGrp="1"/>
          </p:cNvSpPr>
          <p:nvPr>
            <p:ph type="pic" idx="8"/>
          </p:nvPr>
        </p:nvSpPr>
        <p:spPr>
          <a:xfrm>
            <a:off x="9340534" y="4204807"/>
            <a:ext cx="2820121" cy="2816352"/>
          </a:xfrm>
          <a:prstGeom prst="ellipse">
            <a:avLst/>
          </a:prstGeom>
          <a:solidFill>
            <a:srgbClr val="BDBEBD">
              <a:alpha val="74901"/>
            </a:srgbClr>
          </a:solidFill>
          <a:ln>
            <a:noFill/>
          </a:ln>
        </p:spPr>
      </p:sp>
      <p:sp>
        <p:nvSpPr>
          <p:cNvPr id="95" name="Google Shape;95;p58"/>
          <p:cNvSpPr>
            <a:spLocks noGrp="1"/>
          </p:cNvSpPr>
          <p:nvPr>
            <p:ph type="pic" idx="9"/>
          </p:nvPr>
        </p:nvSpPr>
        <p:spPr>
          <a:xfrm>
            <a:off x="12972677" y="4204807"/>
            <a:ext cx="2820121" cy="2816352"/>
          </a:xfrm>
          <a:prstGeom prst="ellipse">
            <a:avLst/>
          </a:prstGeom>
          <a:solidFill>
            <a:srgbClr val="BDBEBD">
              <a:alpha val="74901"/>
            </a:srgbClr>
          </a:solidFill>
          <a:ln>
            <a:noFill/>
          </a:ln>
        </p:spPr>
      </p:sp>
      <p:sp>
        <p:nvSpPr>
          <p:cNvPr id="96" name="Google Shape;96;p5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rcle Image x 5">
  <p:cSld name="Circle Image x 5">
    <p:bg>
      <p:bgPr>
        <a:solidFill>
          <a:schemeClr val="accent2"/>
        </a:solidFill>
        <a:effectLst/>
      </p:bgPr>
    </p:bg>
    <p:spTree>
      <p:nvGrpSpPr>
        <p:cNvPr id="1" name="Shape 97"/>
        <p:cNvGrpSpPr/>
        <p:nvPr/>
      </p:nvGrpSpPr>
      <p:grpSpPr>
        <a:xfrm>
          <a:off x="0" y="0"/>
          <a:ext cx="0" cy="0"/>
          <a:chOff x="0" y="0"/>
          <a:chExt cx="0" cy="0"/>
        </a:xfrm>
      </p:grpSpPr>
      <p:sp>
        <p:nvSpPr>
          <p:cNvPr id="98" name="Google Shape;98;p59"/>
          <p:cNvSpPr txBox="1">
            <a:spLocks noGrp="1"/>
          </p:cNvSpPr>
          <p:nvPr>
            <p:ph type="title"/>
          </p:nvPr>
        </p:nvSpPr>
        <p:spPr>
          <a:xfrm>
            <a:off x="662796" y="1119352"/>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59"/>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9"/>
          <p:cNvSpPr txBox="1">
            <a:spLocks noGrp="1"/>
          </p:cNvSpPr>
          <p:nvPr>
            <p:ph type="body" idx="1"/>
          </p:nvPr>
        </p:nvSpPr>
        <p:spPr>
          <a:xfrm>
            <a:off x="663068" y="2121267"/>
            <a:ext cx="950760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01" name="Google Shape;101;p59"/>
          <p:cNvSpPr txBox="1">
            <a:spLocks noGrp="1"/>
          </p:cNvSpPr>
          <p:nvPr>
            <p:ph type="body" idx="2"/>
          </p:nvPr>
        </p:nvSpPr>
        <p:spPr>
          <a:xfrm>
            <a:off x="831685" y="71624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02" name="Google Shape;102;p59"/>
          <p:cNvSpPr txBox="1">
            <a:spLocks noGrp="1"/>
          </p:cNvSpPr>
          <p:nvPr>
            <p:ph type="body" idx="3"/>
          </p:nvPr>
        </p:nvSpPr>
        <p:spPr>
          <a:xfrm>
            <a:off x="4262781" y="71624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03" name="Google Shape;103;p59"/>
          <p:cNvSpPr txBox="1">
            <a:spLocks noGrp="1"/>
          </p:cNvSpPr>
          <p:nvPr>
            <p:ph type="body" idx="4"/>
          </p:nvPr>
        </p:nvSpPr>
        <p:spPr>
          <a:xfrm>
            <a:off x="7701395" y="71624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04" name="Google Shape;104;p59"/>
          <p:cNvSpPr txBox="1">
            <a:spLocks noGrp="1"/>
          </p:cNvSpPr>
          <p:nvPr>
            <p:ph type="body" idx="5"/>
          </p:nvPr>
        </p:nvSpPr>
        <p:spPr>
          <a:xfrm>
            <a:off x="11140009" y="71624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05" name="Google Shape;105;p59"/>
          <p:cNvSpPr txBox="1">
            <a:spLocks noGrp="1"/>
          </p:cNvSpPr>
          <p:nvPr>
            <p:ph type="body" idx="6"/>
          </p:nvPr>
        </p:nvSpPr>
        <p:spPr>
          <a:xfrm>
            <a:off x="14569619" y="71624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06" name="Google Shape;106;p59"/>
          <p:cNvSpPr>
            <a:spLocks noGrp="1"/>
          </p:cNvSpPr>
          <p:nvPr>
            <p:ph type="pic" idx="7"/>
          </p:nvPr>
        </p:nvSpPr>
        <p:spPr>
          <a:xfrm>
            <a:off x="668436" y="4197291"/>
            <a:ext cx="2820121" cy="2816352"/>
          </a:xfrm>
          <a:prstGeom prst="ellipse">
            <a:avLst/>
          </a:prstGeom>
          <a:solidFill>
            <a:srgbClr val="BDBEBD">
              <a:alpha val="74901"/>
            </a:srgbClr>
          </a:solidFill>
          <a:ln>
            <a:noFill/>
          </a:ln>
        </p:spPr>
      </p:sp>
      <p:sp>
        <p:nvSpPr>
          <p:cNvPr id="107" name="Google Shape;107;p59"/>
          <p:cNvSpPr>
            <a:spLocks noGrp="1"/>
          </p:cNvSpPr>
          <p:nvPr>
            <p:ph type="pic" idx="8"/>
          </p:nvPr>
        </p:nvSpPr>
        <p:spPr>
          <a:xfrm>
            <a:off x="4102919" y="4197291"/>
            <a:ext cx="2820121" cy="2816352"/>
          </a:xfrm>
          <a:prstGeom prst="ellipse">
            <a:avLst/>
          </a:prstGeom>
          <a:solidFill>
            <a:srgbClr val="BDBEBD">
              <a:alpha val="74901"/>
            </a:srgbClr>
          </a:solidFill>
          <a:ln>
            <a:noFill/>
          </a:ln>
        </p:spPr>
      </p:sp>
      <p:sp>
        <p:nvSpPr>
          <p:cNvPr id="108" name="Google Shape;108;p59"/>
          <p:cNvSpPr>
            <a:spLocks noGrp="1"/>
          </p:cNvSpPr>
          <p:nvPr>
            <p:ph type="pic" idx="9"/>
          </p:nvPr>
        </p:nvSpPr>
        <p:spPr>
          <a:xfrm>
            <a:off x="7537402" y="4197291"/>
            <a:ext cx="2820121" cy="2816352"/>
          </a:xfrm>
          <a:prstGeom prst="ellipse">
            <a:avLst/>
          </a:prstGeom>
          <a:solidFill>
            <a:srgbClr val="BDBEBD">
              <a:alpha val="74901"/>
            </a:srgbClr>
          </a:solidFill>
          <a:ln>
            <a:noFill/>
          </a:ln>
        </p:spPr>
      </p:sp>
      <p:sp>
        <p:nvSpPr>
          <p:cNvPr id="109" name="Google Shape;109;p59"/>
          <p:cNvSpPr>
            <a:spLocks noGrp="1"/>
          </p:cNvSpPr>
          <p:nvPr>
            <p:ph type="pic" idx="13"/>
          </p:nvPr>
        </p:nvSpPr>
        <p:spPr>
          <a:xfrm>
            <a:off x="10971885" y="4197291"/>
            <a:ext cx="2820121" cy="2816352"/>
          </a:xfrm>
          <a:prstGeom prst="ellipse">
            <a:avLst/>
          </a:prstGeom>
          <a:solidFill>
            <a:srgbClr val="BDBEBD">
              <a:alpha val="74901"/>
            </a:srgbClr>
          </a:solidFill>
          <a:ln>
            <a:noFill/>
          </a:ln>
        </p:spPr>
      </p:sp>
      <p:sp>
        <p:nvSpPr>
          <p:cNvPr id="110" name="Google Shape;110;p59"/>
          <p:cNvSpPr>
            <a:spLocks noGrp="1"/>
          </p:cNvSpPr>
          <p:nvPr>
            <p:ph type="pic" idx="14"/>
          </p:nvPr>
        </p:nvSpPr>
        <p:spPr>
          <a:xfrm>
            <a:off x="14406370" y="4197291"/>
            <a:ext cx="2820121" cy="2816352"/>
          </a:xfrm>
          <a:prstGeom prst="ellipse">
            <a:avLst/>
          </a:prstGeom>
          <a:solidFill>
            <a:srgbClr val="BDBEBD">
              <a:alpha val="74901"/>
            </a:srgbClr>
          </a:solidFill>
          <a:ln>
            <a:noFill/>
          </a:ln>
        </p:spPr>
      </p:sp>
      <p:sp>
        <p:nvSpPr>
          <p:cNvPr id="111" name="Google Shape;111;p5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pplication">
  <p:cSld name="Application">
    <p:bg>
      <p:bgPr>
        <a:solidFill>
          <a:schemeClr val="lt1"/>
        </a:solidFill>
        <a:effectLst/>
      </p:bgPr>
    </p:bg>
    <p:spTree>
      <p:nvGrpSpPr>
        <p:cNvPr id="1" name="Shape 117"/>
        <p:cNvGrpSpPr/>
        <p:nvPr/>
      </p:nvGrpSpPr>
      <p:grpSpPr>
        <a:xfrm>
          <a:off x="0" y="0"/>
          <a:ext cx="0" cy="0"/>
          <a:chOff x="0" y="0"/>
          <a:chExt cx="0" cy="0"/>
        </a:xfrm>
      </p:grpSpPr>
      <p:sp>
        <p:nvSpPr>
          <p:cNvPr id="118" name="Google Shape;118;p61"/>
          <p:cNvSpPr/>
          <p:nvPr/>
        </p:nvSpPr>
        <p:spPr>
          <a:xfrm>
            <a:off x="13827211" y="0"/>
            <a:ext cx="4059152" cy="10058400"/>
          </a:xfrm>
          <a:prstGeom prst="rect">
            <a:avLst/>
          </a:prstGeom>
          <a:solidFill>
            <a:srgbClr val="F7EACA"/>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542">
              <a:solidFill>
                <a:srgbClr val="634D1A"/>
              </a:solidFill>
              <a:latin typeface="Arial"/>
              <a:ea typeface="Arial"/>
              <a:cs typeface="Arial"/>
              <a:sym typeface="Arial"/>
            </a:endParaRPr>
          </a:p>
        </p:txBody>
      </p:sp>
      <p:sp>
        <p:nvSpPr>
          <p:cNvPr id="119" name="Google Shape;119;p61"/>
          <p:cNvSpPr>
            <a:spLocks noGrp="1"/>
          </p:cNvSpPr>
          <p:nvPr>
            <p:ph type="pic" idx="2"/>
          </p:nvPr>
        </p:nvSpPr>
        <p:spPr>
          <a:xfrm>
            <a:off x="662796" y="2270234"/>
            <a:ext cx="12773410" cy="7183143"/>
          </a:xfrm>
          <a:prstGeom prst="rect">
            <a:avLst/>
          </a:prstGeom>
          <a:solidFill>
            <a:schemeClr val="accent3"/>
          </a:solidFill>
          <a:ln>
            <a:noFill/>
          </a:ln>
        </p:spPr>
      </p:sp>
      <p:sp>
        <p:nvSpPr>
          <p:cNvPr id="120" name="Google Shape;120;p6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rgbClr val="634D1A"/>
                </a:solidFill>
                <a:latin typeface="Arial"/>
                <a:ea typeface="Arial"/>
                <a:cs typeface="Arial"/>
                <a:sym typeface="Arial"/>
              </a:defRPr>
            </a:lvl1pPr>
            <a:lvl2pPr marL="0" lvl="1" indent="0" algn="r">
              <a:spcBef>
                <a:spcPts val="0"/>
              </a:spcBef>
              <a:buNone/>
              <a:defRPr sz="1350">
                <a:solidFill>
                  <a:srgbClr val="634D1A"/>
                </a:solidFill>
                <a:latin typeface="Arial"/>
                <a:ea typeface="Arial"/>
                <a:cs typeface="Arial"/>
                <a:sym typeface="Arial"/>
              </a:defRPr>
            </a:lvl2pPr>
            <a:lvl3pPr marL="0" lvl="2" indent="0" algn="r">
              <a:spcBef>
                <a:spcPts val="0"/>
              </a:spcBef>
              <a:buNone/>
              <a:defRPr sz="1350">
                <a:solidFill>
                  <a:srgbClr val="634D1A"/>
                </a:solidFill>
                <a:latin typeface="Arial"/>
                <a:ea typeface="Arial"/>
                <a:cs typeface="Arial"/>
                <a:sym typeface="Arial"/>
              </a:defRPr>
            </a:lvl3pPr>
            <a:lvl4pPr marL="0" lvl="3" indent="0" algn="r">
              <a:spcBef>
                <a:spcPts val="0"/>
              </a:spcBef>
              <a:buNone/>
              <a:defRPr sz="1350">
                <a:solidFill>
                  <a:srgbClr val="634D1A"/>
                </a:solidFill>
                <a:latin typeface="Arial"/>
                <a:ea typeface="Arial"/>
                <a:cs typeface="Arial"/>
                <a:sym typeface="Arial"/>
              </a:defRPr>
            </a:lvl4pPr>
            <a:lvl5pPr marL="0" lvl="4" indent="0" algn="r">
              <a:spcBef>
                <a:spcPts val="0"/>
              </a:spcBef>
              <a:buNone/>
              <a:defRPr sz="1350">
                <a:solidFill>
                  <a:srgbClr val="634D1A"/>
                </a:solidFill>
                <a:latin typeface="Arial"/>
                <a:ea typeface="Arial"/>
                <a:cs typeface="Arial"/>
                <a:sym typeface="Arial"/>
              </a:defRPr>
            </a:lvl5pPr>
            <a:lvl6pPr marL="0" lvl="5" indent="0" algn="r">
              <a:spcBef>
                <a:spcPts val="0"/>
              </a:spcBef>
              <a:buNone/>
              <a:defRPr sz="1350">
                <a:solidFill>
                  <a:srgbClr val="634D1A"/>
                </a:solidFill>
                <a:latin typeface="Arial"/>
                <a:ea typeface="Arial"/>
                <a:cs typeface="Arial"/>
                <a:sym typeface="Arial"/>
              </a:defRPr>
            </a:lvl6pPr>
            <a:lvl7pPr marL="0" lvl="6" indent="0" algn="r">
              <a:spcBef>
                <a:spcPts val="0"/>
              </a:spcBef>
              <a:buNone/>
              <a:defRPr sz="1350">
                <a:solidFill>
                  <a:srgbClr val="634D1A"/>
                </a:solidFill>
                <a:latin typeface="Arial"/>
                <a:ea typeface="Arial"/>
                <a:cs typeface="Arial"/>
                <a:sym typeface="Arial"/>
              </a:defRPr>
            </a:lvl7pPr>
            <a:lvl8pPr marL="0" lvl="7" indent="0" algn="r">
              <a:spcBef>
                <a:spcPts val="0"/>
              </a:spcBef>
              <a:buNone/>
              <a:defRPr sz="1350">
                <a:solidFill>
                  <a:srgbClr val="634D1A"/>
                </a:solidFill>
                <a:latin typeface="Arial"/>
                <a:ea typeface="Arial"/>
                <a:cs typeface="Arial"/>
                <a:sym typeface="Arial"/>
              </a:defRPr>
            </a:lvl8pPr>
            <a:lvl9pPr marL="0" lvl="8" indent="0" algn="r">
              <a:spcBef>
                <a:spcPts val="0"/>
              </a:spcBef>
              <a:buNone/>
              <a:defRPr sz="1350">
                <a:solidFill>
                  <a:srgbClr val="634D1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61"/>
          <p:cNvSpPr txBox="1">
            <a:spLocks noGrp="1"/>
          </p:cNvSpPr>
          <p:nvPr>
            <p:ph type="body" idx="1"/>
          </p:nvPr>
        </p:nvSpPr>
        <p:spPr>
          <a:xfrm>
            <a:off x="662797" y="1120834"/>
            <a:ext cx="12773409" cy="6922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spcAft>
                <a:spcPts val="0"/>
              </a:spcAft>
              <a:buClr>
                <a:schemeClr val="dk1"/>
              </a:buClr>
              <a:buSzPts val="4320"/>
              <a:buFont typeface="Georgia"/>
              <a:buNone/>
              <a:defRPr sz="5400">
                <a:solidFill>
                  <a:schemeClr val="dk1"/>
                </a:solidFill>
                <a:latin typeface="Georgia"/>
                <a:ea typeface="Georgia"/>
                <a:cs typeface="Georgia"/>
                <a:sym typeface="Georgia"/>
              </a:defRPr>
            </a:lvl1pPr>
            <a:lvl2pPr marL="914400" lvl="1"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2pPr>
            <a:lvl3pPr marL="1371600" lvl="2"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3pPr>
            <a:lvl4pPr marL="1828800" lvl="3"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4pPr>
            <a:lvl5pPr marL="2286000" lvl="4"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22" name="Google Shape;122;p61"/>
          <p:cNvSpPr txBox="1">
            <a:spLocks noGrp="1"/>
          </p:cNvSpPr>
          <p:nvPr>
            <p:ph type="ftr" idx="11"/>
          </p:nvPr>
        </p:nvSpPr>
        <p:spPr>
          <a:xfrm>
            <a:off x="662796" y="507752"/>
            <a:ext cx="11270783"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1"/>
          <p:cNvSpPr txBox="1">
            <a:spLocks noGrp="1"/>
          </p:cNvSpPr>
          <p:nvPr>
            <p:ph type="body" idx="3"/>
          </p:nvPr>
        </p:nvSpPr>
        <p:spPr>
          <a:xfrm>
            <a:off x="14284411" y="2270234"/>
            <a:ext cx="2938884" cy="7183129"/>
          </a:xfrm>
          <a:prstGeom prst="rect">
            <a:avLst/>
          </a:prstGeom>
          <a:noFill/>
          <a:ln>
            <a:noFill/>
          </a:ln>
        </p:spPr>
        <p:txBody>
          <a:bodyPr spcFirstLastPara="1" wrap="square" lIns="0" tIns="0" rIns="0" bIns="0" anchor="t" anchorCtr="0">
            <a:noAutofit/>
          </a:bodyPr>
          <a:lstStyle>
            <a:lvl1pPr marL="571500" lvl="0" indent="-342900" algn="l">
              <a:lnSpc>
                <a:spcPct val="100000"/>
              </a:lnSpc>
              <a:spcBef>
                <a:spcPts val="1200"/>
              </a:spcBef>
              <a:spcAft>
                <a:spcPts val="0"/>
              </a:spcAft>
              <a:buClr>
                <a:srgbClr val="151F45"/>
              </a:buClr>
              <a:buSzPts val="1440"/>
              <a:buFont typeface="+mj-lt"/>
              <a:buAutoNum type="arabicPeriod"/>
              <a:defRPr sz="1800">
                <a:solidFill>
                  <a:srgbClr val="634D1A"/>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munity of Brands AMER - Dark">
  <p:cSld name="Community of Brands AMER - Dark">
    <p:bg>
      <p:bgPr>
        <a:solidFill>
          <a:schemeClr val="dk1"/>
        </a:solidFill>
        <a:effectLst/>
      </p:bgPr>
    </p:bg>
    <p:spTree>
      <p:nvGrpSpPr>
        <p:cNvPr id="1" name="Shape 124"/>
        <p:cNvGrpSpPr/>
        <p:nvPr/>
      </p:nvGrpSpPr>
      <p:grpSpPr>
        <a:xfrm>
          <a:off x="0" y="0"/>
          <a:ext cx="0" cy="0"/>
          <a:chOff x="0" y="0"/>
          <a:chExt cx="0" cy="0"/>
        </a:xfrm>
      </p:grpSpPr>
      <p:pic>
        <p:nvPicPr>
          <p:cNvPr id="125" name="Google Shape;125;p62"/>
          <p:cNvPicPr preferRelativeResize="0"/>
          <p:nvPr/>
        </p:nvPicPr>
        <p:blipFill rotWithShape="1">
          <a:blip r:embed="rId2">
            <a:alphaModFix/>
          </a:blip>
          <a:srcRect/>
          <a:stretch/>
        </p:blipFill>
        <p:spPr>
          <a:xfrm>
            <a:off x="2381" y="0"/>
            <a:ext cx="17881600" cy="10058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ngle Column">
  <p:cSld name="Single Column">
    <p:spTree>
      <p:nvGrpSpPr>
        <p:cNvPr id="1" name="Shape 126"/>
        <p:cNvGrpSpPr/>
        <p:nvPr/>
      </p:nvGrpSpPr>
      <p:grpSpPr>
        <a:xfrm>
          <a:off x="0" y="0"/>
          <a:ext cx="0" cy="0"/>
          <a:chOff x="0" y="0"/>
          <a:chExt cx="0" cy="0"/>
        </a:xfrm>
      </p:grpSpPr>
      <p:sp>
        <p:nvSpPr>
          <p:cNvPr id="127" name="Google Shape;127;p6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3"/>
          <p:cNvSpPr txBox="1">
            <a:spLocks noGrp="1"/>
          </p:cNvSpPr>
          <p:nvPr>
            <p:ph type="body" idx="1"/>
          </p:nvPr>
        </p:nvSpPr>
        <p:spPr>
          <a:xfrm>
            <a:off x="662797" y="2593321"/>
            <a:ext cx="16572903" cy="6783014"/>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40"/>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29" name="Google Shape;129;p63"/>
          <p:cNvSpPr txBox="1">
            <a:spLocks noGrp="1"/>
          </p:cNvSpPr>
          <p:nvPr>
            <p:ph type="body" idx="2"/>
          </p:nvPr>
        </p:nvSpPr>
        <p:spPr>
          <a:xfrm>
            <a:off x="662796" y="1120010"/>
            <a:ext cx="16560771" cy="722349"/>
          </a:xfrm>
          <a:prstGeom prst="rect">
            <a:avLst/>
          </a:prstGeom>
          <a:noFill/>
          <a:ln>
            <a:noFill/>
          </a:ln>
        </p:spPr>
        <p:txBody>
          <a:bodyPr spcFirstLastPara="1" wrap="square" lIns="0" tIns="0" rIns="0" bIns="0" anchor="t" anchorCtr="0">
            <a:noAutofit/>
          </a:bodyPr>
          <a:lstStyle>
            <a:lvl1pPr marL="457200" lvl="0" indent="-228600" algn="l">
              <a:lnSpc>
                <a:spcPct val="116000"/>
              </a:lnSpc>
              <a:spcBef>
                <a:spcPts val="1467"/>
              </a:spcBef>
              <a:spcAft>
                <a:spcPts val="0"/>
              </a:spcAft>
              <a:buClr>
                <a:schemeClr val="dk1"/>
              </a:buClr>
              <a:buSzPts val="4320"/>
              <a:buFont typeface="Georgia"/>
              <a:buNone/>
              <a:defRPr sz="5400">
                <a:latin typeface="Georgia"/>
                <a:ea typeface="Georgia"/>
                <a:cs typeface="Georgia"/>
                <a:sym typeface="Georgia"/>
              </a:defRPr>
            </a:lvl1pPr>
            <a:lvl2pPr marL="914400" lvl="1"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2pPr>
            <a:lvl3pPr marL="1371600" lvl="2"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3pPr>
            <a:lvl4pPr marL="1828800" lvl="3"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4pPr>
            <a:lvl5pPr marL="2286000" lvl="4"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30" name="Google Shape;130;p6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losing_Learning">
  <p:cSld name="Closing_Learning">
    <p:spTree>
      <p:nvGrpSpPr>
        <p:cNvPr id="1" name="Shape 131"/>
        <p:cNvGrpSpPr/>
        <p:nvPr/>
      </p:nvGrpSpPr>
      <p:grpSpPr>
        <a:xfrm>
          <a:off x="0" y="0"/>
          <a:ext cx="0" cy="0"/>
          <a:chOff x="0" y="0"/>
          <a:chExt cx="0" cy="0"/>
        </a:xfrm>
      </p:grpSpPr>
      <p:pic>
        <p:nvPicPr>
          <p:cNvPr id="132" name="Google Shape;132;p64" descr="Logo&#10;&#10;Description automatically generated"/>
          <p:cNvPicPr preferRelativeResize="0"/>
          <p:nvPr/>
        </p:nvPicPr>
        <p:blipFill rotWithShape="1">
          <a:blip r:embed="rId2">
            <a:alphaModFix/>
          </a:blip>
          <a:srcRect/>
          <a:stretch/>
        </p:blipFill>
        <p:spPr>
          <a:xfrm>
            <a:off x="7683499" y="4695324"/>
            <a:ext cx="2606913" cy="827210"/>
          </a:xfrm>
          <a:prstGeom prst="rect">
            <a:avLst/>
          </a:prstGeom>
          <a:noFill/>
          <a:ln>
            <a:noFill/>
          </a:ln>
        </p:spPr>
      </p:pic>
      <p:sp>
        <p:nvSpPr>
          <p:cNvPr id="133" name="Google Shape;133;p64"/>
          <p:cNvSpPr txBox="1">
            <a:spLocks noGrp="1"/>
          </p:cNvSpPr>
          <p:nvPr>
            <p:ph type="ftr" idx="11"/>
          </p:nvPr>
        </p:nvSpPr>
        <p:spPr>
          <a:xfrm>
            <a:off x="661988" y="9385300"/>
            <a:ext cx="12739305" cy="353158"/>
          </a:xfrm>
          <a:prstGeom prst="rect">
            <a:avLst/>
          </a:prstGeom>
          <a:noFill/>
          <a:ln>
            <a:noFill/>
          </a:ln>
        </p:spPr>
        <p:txBody>
          <a:bodyPr spcFirstLastPara="1" wrap="square" lIns="0" tIns="0" rIns="0" bIns="0" anchor="t" anchorCtr="0">
            <a:noAutofit/>
          </a:bodyPr>
          <a:lstStyle>
            <a:lvl1pPr lvl="0" algn="l">
              <a:lnSpc>
                <a:spcPct val="129600"/>
              </a:lnSpc>
              <a:spcBef>
                <a:spcPts val="0"/>
              </a:spcBef>
              <a:spcAft>
                <a:spcPts val="0"/>
              </a:spcAft>
              <a:buSzPts val="1400"/>
              <a:buNone/>
              <a:defRPr sz="1000">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_4x5 Image">
  <p:cSld name="Cover_4x5 Image">
    <p:spTree>
      <p:nvGrpSpPr>
        <p:cNvPr id="1" name="Shape 134"/>
        <p:cNvGrpSpPr/>
        <p:nvPr/>
      </p:nvGrpSpPr>
      <p:grpSpPr>
        <a:xfrm>
          <a:off x="0" y="0"/>
          <a:ext cx="0" cy="0"/>
          <a:chOff x="0" y="0"/>
          <a:chExt cx="0" cy="0"/>
        </a:xfrm>
      </p:grpSpPr>
      <p:sp>
        <p:nvSpPr>
          <p:cNvPr id="135" name="Google Shape;135;p65"/>
          <p:cNvSpPr>
            <a:spLocks noGrp="1"/>
          </p:cNvSpPr>
          <p:nvPr>
            <p:ph type="pic" idx="2"/>
          </p:nvPr>
        </p:nvSpPr>
        <p:spPr>
          <a:xfrm>
            <a:off x="10683173" y="513390"/>
            <a:ext cx="6726807" cy="9059399"/>
          </a:xfrm>
          <a:prstGeom prst="rect">
            <a:avLst/>
          </a:prstGeom>
          <a:solidFill>
            <a:srgbClr val="BDBEBD">
              <a:alpha val="74901"/>
            </a:srgbClr>
          </a:solidFill>
          <a:ln>
            <a:noFill/>
          </a:ln>
        </p:spPr>
      </p:sp>
      <p:sp>
        <p:nvSpPr>
          <p:cNvPr id="136" name="Google Shape;136;p65"/>
          <p:cNvSpPr txBox="1">
            <a:spLocks noGrp="1"/>
          </p:cNvSpPr>
          <p:nvPr>
            <p:ph type="title"/>
          </p:nvPr>
        </p:nvSpPr>
        <p:spPr>
          <a:xfrm>
            <a:off x="661987" y="2110293"/>
            <a:ext cx="8433824" cy="4277200"/>
          </a:xfrm>
          <a:prstGeom prst="rect">
            <a:avLst/>
          </a:prstGeom>
          <a:noFill/>
          <a:ln>
            <a:noFill/>
          </a:ln>
        </p:spPr>
        <p:txBody>
          <a:bodyPr spcFirstLastPara="1" wrap="square" lIns="0" tIns="0" rIns="0" bIns="0" anchor="t" anchorCtr="0">
            <a:noAutofit/>
          </a:bodyPr>
          <a:lstStyle>
            <a:lvl1pPr lvl="0" algn="l">
              <a:lnSpc>
                <a:spcPct val="104999"/>
              </a:lnSpc>
              <a:spcBef>
                <a:spcPts val="1467"/>
              </a:spcBef>
              <a:spcAft>
                <a:spcPts val="0"/>
              </a:spcAft>
              <a:buClr>
                <a:schemeClr val="dk1"/>
              </a:buClr>
              <a:buSzPts val="9000"/>
              <a:buFont typeface="Georgia"/>
              <a:buNone/>
              <a:defRPr sz="9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65"/>
          <p:cNvSpPr txBox="1">
            <a:spLocks noGrp="1"/>
          </p:cNvSpPr>
          <p:nvPr>
            <p:ph type="body" idx="1"/>
          </p:nvPr>
        </p:nvSpPr>
        <p:spPr>
          <a:xfrm>
            <a:off x="662796" y="6984387"/>
            <a:ext cx="7569467"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0"/>
              </a:spcBef>
              <a:spcAft>
                <a:spcPts val="0"/>
              </a:spcAft>
              <a:buClr>
                <a:schemeClr val="dk1"/>
              </a:buClr>
              <a:buSzPts val="2160"/>
              <a:buFont typeface="Arial"/>
              <a:buNone/>
              <a:defRPr sz="27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38" name="Google Shape;138;p6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9" name="Google Shape;139;p65" descr="Logo&#10;&#10;Description automatically generated"/>
          <p:cNvPicPr preferRelativeResize="0"/>
          <p:nvPr/>
        </p:nvPicPr>
        <p:blipFill rotWithShape="1">
          <a:blip r:embed="rId2">
            <a:alphaModFix/>
          </a:blip>
          <a:srcRect b="42174"/>
          <a:stretch/>
        </p:blipFill>
        <p:spPr>
          <a:xfrm>
            <a:off x="661988" y="9059970"/>
            <a:ext cx="1773025" cy="32533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_16x6 Image_2">
  <p:cSld name="Cover_16x6 Image_2">
    <p:bg>
      <p:bgPr>
        <a:solidFill>
          <a:schemeClr val="dk1"/>
        </a:solidFill>
        <a:effectLst/>
      </p:bgPr>
    </p:bg>
    <p:spTree>
      <p:nvGrpSpPr>
        <p:cNvPr id="1" name="Shape 140"/>
        <p:cNvGrpSpPr/>
        <p:nvPr/>
      </p:nvGrpSpPr>
      <p:grpSpPr>
        <a:xfrm>
          <a:off x="0" y="0"/>
          <a:ext cx="0" cy="0"/>
          <a:chOff x="0" y="0"/>
          <a:chExt cx="0" cy="0"/>
        </a:xfrm>
      </p:grpSpPr>
      <p:sp>
        <p:nvSpPr>
          <p:cNvPr id="141" name="Google Shape;141;p66"/>
          <p:cNvSpPr>
            <a:spLocks noGrp="1"/>
          </p:cNvSpPr>
          <p:nvPr>
            <p:ph type="pic" idx="2"/>
          </p:nvPr>
        </p:nvSpPr>
        <p:spPr>
          <a:xfrm>
            <a:off x="-1" y="6240"/>
            <a:ext cx="17886363" cy="6702618"/>
          </a:xfrm>
          <a:prstGeom prst="rect">
            <a:avLst/>
          </a:prstGeom>
          <a:solidFill>
            <a:srgbClr val="BDBEBD">
              <a:alpha val="74901"/>
            </a:srgbClr>
          </a:solidFill>
          <a:ln>
            <a:noFill/>
          </a:ln>
        </p:spPr>
      </p:sp>
      <p:sp>
        <p:nvSpPr>
          <p:cNvPr id="142" name="Google Shape;142;p66"/>
          <p:cNvSpPr txBox="1">
            <a:spLocks noGrp="1"/>
          </p:cNvSpPr>
          <p:nvPr>
            <p:ph type="title"/>
          </p:nvPr>
        </p:nvSpPr>
        <p:spPr>
          <a:xfrm>
            <a:off x="661988" y="7928512"/>
            <a:ext cx="9829800" cy="691744"/>
          </a:xfrm>
          <a:prstGeom prst="rect">
            <a:avLst/>
          </a:prstGeom>
          <a:noFill/>
          <a:ln>
            <a:noFill/>
          </a:ln>
        </p:spPr>
        <p:txBody>
          <a:bodyPr spcFirstLastPara="1" wrap="square" lIns="0" tIns="0" rIns="0" bIns="0" anchor="t" anchorCtr="0">
            <a:noAutofit/>
          </a:bodyPr>
          <a:lstStyle>
            <a:lvl1pPr lvl="0" algn="l">
              <a:lnSpc>
                <a:spcPct val="116000"/>
              </a:lnSpc>
              <a:spcBef>
                <a:spcPts val="1467"/>
              </a:spcBef>
              <a:spcAft>
                <a:spcPts val="0"/>
              </a:spcAft>
              <a:buClr>
                <a:schemeClr val="lt1"/>
              </a:buClr>
              <a:buSzPts val="5400"/>
              <a:buFont typeface="Georgia"/>
              <a:buNone/>
              <a:defRPr sz="5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66"/>
          <p:cNvSpPr txBox="1">
            <a:spLocks noGrp="1"/>
          </p:cNvSpPr>
          <p:nvPr>
            <p:ph type="body" idx="1"/>
          </p:nvPr>
        </p:nvSpPr>
        <p:spPr>
          <a:xfrm>
            <a:off x="661988" y="8682990"/>
            <a:ext cx="9829800" cy="551239"/>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lt1"/>
              </a:buClr>
              <a:buSzPts val="2160"/>
              <a:buFont typeface="Arial"/>
              <a:buNone/>
              <a:defRPr sz="2700">
                <a:solidFill>
                  <a:schemeClr val="lt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pic>
        <p:nvPicPr>
          <p:cNvPr id="144" name="Google Shape;144;p66" descr="Logo&#10;&#10;Description automatically generated"/>
          <p:cNvPicPr preferRelativeResize="0"/>
          <p:nvPr/>
        </p:nvPicPr>
        <p:blipFill rotWithShape="1">
          <a:blip r:embed="rId2">
            <a:alphaModFix/>
          </a:blip>
          <a:srcRect b="42174"/>
          <a:stretch/>
        </p:blipFill>
        <p:spPr>
          <a:xfrm>
            <a:off x="15513911" y="8728393"/>
            <a:ext cx="1773025" cy="32533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_Type Only">
  <p:cSld name="Cover_Type Only">
    <p:spTree>
      <p:nvGrpSpPr>
        <p:cNvPr id="1" name="Shape 145"/>
        <p:cNvGrpSpPr/>
        <p:nvPr/>
      </p:nvGrpSpPr>
      <p:grpSpPr>
        <a:xfrm>
          <a:off x="0" y="0"/>
          <a:ext cx="0" cy="0"/>
          <a:chOff x="0" y="0"/>
          <a:chExt cx="0" cy="0"/>
        </a:xfrm>
      </p:grpSpPr>
      <p:sp>
        <p:nvSpPr>
          <p:cNvPr id="146" name="Google Shape;146;p67"/>
          <p:cNvSpPr txBox="1">
            <a:spLocks noGrp="1"/>
          </p:cNvSpPr>
          <p:nvPr>
            <p:ph type="title"/>
          </p:nvPr>
        </p:nvSpPr>
        <p:spPr>
          <a:xfrm>
            <a:off x="661987" y="2108862"/>
            <a:ext cx="8137525" cy="4295129"/>
          </a:xfrm>
          <a:prstGeom prst="rect">
            <a:avLst/>
          </a:prstGeom>
          <a:noFill/>
          <a:ln>
            <a:noFill/>
          </a:ln>
        </p:spPr>
        <p:txBody>
          <a:bodyPr spcFirstLastPara="1" wrap="square" lIns="0" tIns="0" rIns="0" bIns="0" anchor="t" anchorCtr="0">
            <a:noAutofit/>
          </a:bodyPr>
          <a:lstStyle>
            <a:lvl1pPr lvl="0" algn="l">
              <a:lnSpc>
                <a:spcPct val="104999"/>
              </a:lnSpc>
              <a:spcBef>
                <a:spcPts val="1467"/>
              </a:spcBef>
              <a:spcAft>
                <a:spcPts val="0"/>
              </a:spcAft>
              <a:buClr>
                <a:schemeClr val="dk1"/>
              </a:buClr>
              <a:buSzPts val="9000"/>
              <a:buFont typeface="Georgia"/>
              <a:buNone/>
              <a:defRPr sz="9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67"/>
          <p:cNvSpPr txBox="1">
            <a:spLocks noGrp="1"/>
          </p:cNvSpPr>
          <p:nvPr>
            <p:ph type="body" idx="1"/>
          </p:nvPr>
        </p:nvSpPr>
        <p:spPr>
          <a:xfrm>
            <a:off x="661988" y="6984306"/>
            <a:ext cx="7569467" cy="1128170"/>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0"/>
              </a:spcBef>
              <a:spcAft>
                <a:spcPts val="0"/>
              </a:spcAft>
              <a:buClr>
                <a:schemeClr val="dk1"/>
              </a:buClr>
              <a:buSzPts val="2160"/>
              <a:buFont typeface="Arial"/>
              <a:buNone/>
              <a:defRPr sz="27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cxnSp>
        <p:nvCxnSpPr>
          <p:cNvPr id="148" name="Google Shape;148;p67"/>
          <p:cNvCxnSpPr/>
          <p:nvPr/>
        </p:nvCxnSpPr>
        <p:spPr>
          <a:xfrm>
            <a:off x="661988" y="6469063"/>
            <a:ext cx="16559784" cy="0"/>
          </a:xfrm>
          <a:prstGeom prst="straightConnector1">
            <a:avLst/>
          </a:prstGeom>
          <a:noFill/>
          <a:ln w="9525" cap="flat" cmpd="sng">
            <a:solidFill>
              <a:schemeClr val="dk1"/>
            </a:solidFill>
            <a:prstDash val="solid"/>
            <a:miter lim="800000"/>
            <a:headEnd type="none" w="sm" len="sm"/>
            <a:tailEnd type="none" w="sm" len="sm"/>
          </a:ln>
        </p:spPr>
      </p:cxnSp>
      <p:pic>
        <p:nvPicPr>
          <p:cNvPr id="149" name="Google Shape;149;p67" descr="Logo&#10;&#10;Description automatically generated"/>
          <p:cNvPicPr preferRelativeResize="0"/>
          <p:nvPr/>
        </p:nvPicPr>
        <p:blipFill rotWithShape="1">
          <a:blip r:embed="rId2">
            <a:alphaModFix/>
          </a:blip>
          <a:srcRect b="42174"/>
          <a:stretch/>
        </p:blipFill>
        <p:spPr>
          <a:xfrm>
            <a:off x="661988" y="9059970"/>
            <a:ext cx="1773025" cy="3253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_Full Bleed Image_2">
  <p:cSld name="Cover_Full Bleed Image_2">
    <p:spTree>
      <p:nvGrpSpPr>
        <p:cNvPr id="1" name="Shape 20"/>
        <p:cNvGrpSpPr/>
        <p:nvPr/>
      </p:nvGrpSpPr>
      <p:grpSpPr>
        <a:xfrm>
          <a:off x="0" y="0"/>
          <a:ext cx="0" cy="0"/>
          <a:chOff x="0" y="0"/>
          <a:chExt cx="0" cy="0"/>
        </a:xfrm>
      </p:grpSpPr>
      <p:sp>
        <p:nvSpPr>
          <p:cNvPr id="21" name="Google Shape;21;p50"/>
          <p:cNvSpPr>
            <a:spLocks noGrp="1"/>
          </p:cNvSpPr>
          <p:nvPr>
            <p:ph type="pic" idx="2"/>
          </p:nvPr>
        </p:nvSpPr>
        <p:spPr>
          <a:xfrm>
            <a:off x="0" y="0"/>
            <a:ext cx="17886363" cy="10058400"/>
          </a:xfrm>
          <a:prstGeom prst="rect">
            <a:avLst/>
          </a:prstGeom>
          <a:solidFill>
            <a:srgbClr val="BDBEBD">
              <a:alpha val="74901"/>
            </a:srgbClr>
          </a:solidFill>
          <a:ln>
            <a:noFill/>
          </a:ln>
        </p:spPr>
      </p:sp>
      <p:sp>
        <p:nvSpPr>
          <p:cNvPr id="22" name="Google Shape;22;p50"/>
          <p:cNvSpPr txBox="1">
            <a:spLocks noGrp="1"/>
          </p:cNvSpPr>
          <p:nvPr>
            <p:ph type="body" idx="1"/>
          </p:nvPr>
        </p:nvSpPr>
        <p:spPr>
          <a:xfrm>
            <a:off x="0" y="0"/>
            <a:ext cx="11601217" cy="10058400"/>
          </a:xfrm>
          <a:prstGeom prst="rect">
            <a:avLst/>
          </a:prstGeom>
          <a:gradFill>
            <a:gsLst>
              <a:gs pos="0">
                <a:srgbClr val="272725">
                  <a:alpha val="0"/>
                </a:srgbClr>
              </a:gs>
              <a:gs pos="100000">
                <a:schemeClr val="dk1"/>
              </a:gs>
            </a:gsLst>
            <a:lin ang="10800000" scaled="0"/>
          </a:gradFill>
          <a:ln>
            <a:noFill/>
          </a:ln>
        </p:spPr>
        <p:txBody>
          <a:bodyPr spcFirstLastPara="1" wrap="square" lIns="0" tIns="0" rIns="0" bIns="0" anchor="ctr" anchorCtr="0">
            <a:noAutofit/>
          </a:bodyPr>
          <a:lstStyle>
            <a:lvl1pPr marL="457200" lvl="0" indent="-228600" algn="l">
              <a:lnSpc>
                <a:spcPct val="2880000"/>
              </a:lnSpc>
              <a:spcBef>
                <a:spcPts val="1467"/>
              </a:spcBef>
              <a:spcAft>
                <a:spcPts val="0"/>
              </a:spcAft>
              <a:buClr>
                <a:schemeClr val="lt1"/>
              </a:buClr>
              <a:buSzPts val="1440"/>
              <a:buFont typeface="Arial"/>
              <a:buNone/>
              <a:defRPr sz="100">
                <a:solidFill>
                  <a:schemeClr val="lt1"/>
                </a:solidFill>
                <a:latin typeface="Arial"/>
                <a:ea typeface="Arial"/>
                <a:cs typeface="Arial"/>
                <a:sym typeface="Aria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 name="Google Shape;23;p50"/>
          <p:cNvSpPr txBox="1">
            <a:spLocks noGrp="1"/>
          </p:cNvSpPr>
          <p:nvPr>
            <p:ph type="title"/>
          </p:nvPr>
        </p:nvSpPr>
        <p:spPr>
          <a:xfrm>
            <a:off x="661988" y="2114665"/>
            <a:ext cx="10938421" cy="3955321"/>
          </a:xfrm>
          <a:prstGeom prst="rect">
            <a:avLst/>
          </a:prstGeom>
          <a:noFill/>
          <a:ln>
            <a:noFill/>
          </a:ln>
        </p:spPr>
        <p:txBody>
          <a:bodyPr spcFirstLastPara="1" wrap="square" lIns="0" tIns="0" rIns="0" bIns="0" anchor="t" anchorCtr="0">
            <a:noAutofit/>
          </a:bodyPr>
          <a:lstStyle>
            <a:lvl1pPr lvl="0" algn="l">
              <a:lnSpc>
                <a:spcPct val="104999"/>
              </a:lnSpc>
              <a:spcBef>
                <a:spcPts val="1467"/>
              </a:spcBef>
              <a:spcAft>
                <a:spcPts val="0"/>
              </a:spcAft>
              <a:buClr>
                <a:schemeClr val="lt1"/>
              </a:buClr>
              <a:buSzPts val="9000"/>
              <a:buFont typeface="Georgia"/>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0"/>
          <p:cNvSpPr txBox="1">
            <a:spLocks noGrp="1"/>
          </p:cNvSpPr>
          <p:nvPr>
            <p:ph type="body" idx="3"/>
          </p:nvPr>
        </p:nvSpPr>
        <p:spPr>
          <a:xfrm>
            <a:off x="661988" y="6341498"/>
            <a:ext cx="10938421" cy="1771649"/>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lt1"/>
              </a:buClr>
              <a:buSzPts val="2160"/>
              <a:buFont typeface="Arial"/>
              <a:buNone/>
              <a:defRPr sz="2700">
                <a:solidFill>
                  <a:schemeClr val="lt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 name="Google Shape;25;p5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6" name="Google Shape;26;p50" descr="Logo&#10;&#10;Description automatically generated"/>
          <p:cNvPicPr preferRelativeResize="0"/>
          <p:nvPr/>
        </p:nvPicPr>
        <p:blipFill rotWithShape="1">
          <a:blip r:embed="rId2">
            <a:alphaModFix/>
          </a:blip>
          <a:srcRect b="42174"/>
          <a:stretch/>
        </p:blipFill>
        <p:spPr>
          <a:xfrm>
            <a:off x="661988" y="9059970"/>
            <a:ext cx="1773025" cy="32533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2"/>
        </a:solidFill>
        <a:effectLst/>
      </p:bgPr>
    </p:bg>
    <p:spTree>
      <p:nvGrpSpPr>
        <p:cNvPr id="1" name="Shape 150"/>
        <p:cNvGrpSpPr/>
        <p:nvPr/>
      </p:nvGrpSpPr>
      <p:grpSpPr>
        <a:xfrm>
          <a:off x="0" y="0"/>
          <a:ext cx="0" cy="0"/>
          <a:chOff x="0" y="0"/>
          <a:chExt cx="0" cy="0"/>
        </a:xfrm>
      </p:grpSpPr>
      <p:sp>
        <p:nvSpPr>
          <p:cNvPr id="151" name="Google Shape;151;p68"/>
          <p:cNvSpPr txBox="1">
            <a:spLocks noGrp="1"/>
          </p:cNvSpPr>
          <p:nvPr>
            <p:ph type="title"/>
          </p:nvPr>
        </p:nvSpPr>
        <p:spPr>
          <a:xfrm>
            <a:off x="662798" y="1122312"/>
            <a:ext cx="15156640" cy="640693"/>
          </a:xfrm>
          <a:prstGeom prst="rect">
            <a:avLst/>
          </a:prstGeom>
          <a:noFill/>
          <a:ln>
            <a:noFill/>
          </a:ln>
        </p:spPr>
        <p:txBody>
          <a:bodyPr spcFirstLastPara="1" wrap="square" lIns="0" tIns="0" rIns="0" bIns="0" anchor="t" anchorCtr="0">
            <a:noAutofit/>
          </a:bodyPr>
          <a:lstStyle>
            <a:lvl1pPr lvl="0" algn="l">
              <a:lnSpc>
                <a:spcPct val="116000"/>
              </a:lnSpc>
              <a:spcBef>
                <a:spcPts val="1467"/>
              </a:spcBef>
              <a:spcAft>
                <a:spcPts val="0"/>
              </a:spcAft>
              <a:buClr>
                <a:schemeClr val="dk1"/>
              </a:buClr>
              <a:buSzPts val="5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6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8"/>
          <p:cNvSpPr txBox="1">
            <a:spLocks noGrp="1"/>
          </p:cNvSpPr>
          <p:nvPr>
            <p:ph type="body" idx="1"/>
          </p:nvPr>
        </p:nvSpPr>
        <p:spPr>
          <a:xfrm>
            <a:off x="2179320" y="3228976"/>
            <a:ext cx="2372043" cy="323849"/>
          </a:xfrm>
          <a:prstGeom prst="rect">
            <a:avLst/>
          </a:prstGeom>
          <a:noFill/>
          <a:ln>
            <a:noFill/>
          </a:ln>
        </p:spPr>
        <p:txBody>
          <a:bodyPr spcFirstLastPara="1" wrap="square" lIns="0" tIns="0" rIns="0" bIns="0" anchor="ctr" anchorCtr="0">
            <a:noAutofit/>
          </a:bodyPr>
          <a:lstStyle>
            <a:lvl1pPr marL="457200" lvl="0" indent="-228600" algn="r">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54" name="Google Shape;154;p68"/>
          <p:cNvSpPr txBox="1">
            <a:spLocks noGrp="1"/>
          </p:cNvSpPr>
          <p:nvPr>
            <p:ph type="body" idx="2"/>
          </p:nvPr>
        </p:nvSpPr>
        <p:spPr>
          <a:xfrm>
            <a:off x="2179320" y="4201801"/>
            <a:ext cx="2372043" cy="323849"/>
          </a:xfrm>
          <a:prstGeom prst="rect">
            <a:avLst/>
          </a:prstGeom>
          <a:noFill/>
          <a:ln>
            <a:noFill/>
          </a:ln>
        </p:spPr>
        <p:txBody>
          <a:bodyPr spcFirstLastPara="1" wrap="square" lIns="0" tIns="0" rIns="0" bIns="0" anchor="ctr" anchorCtr="0">
            <a:noAutofit/>
          </a:bodyPr>
          <a:lstStyle>
            <a:lvl1pPr marL="457200" lvl="0" indent="-228600" algn="r">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55" name="Google Shape;155;p68"/>
          <p:cNvSpPr txBox="1">
            <a:spLocks noGrp="1"/>
          </p:cNvSpPr>
          <p:nvPr>
            <p:ph type="body" idx="3"/>
          </p:nvPr>
        </p:nvSpPr>
        <p:spPr>
          <a:xfrm>
            <a:off x="2179320" y="5174626"/>
            <a:ext cx="2372043" cy="323849"/>
          </a:xfrm>
          <a:prstGeom prst="rect">
            <a:avLst/>
          </a:prstGeom>
          <a:noFill/>
          <a:ln>
            <a:noFill/>
          </a:ln>
        </p:spPr>
        <p:txBody>
          <a:bodyPr spcFirstLastPara="1" wrap="square" lIns="0" tIns="0" rIns="0" bIns="0" anchor="ctr" anchorCtr="0">
            <a:noAutofit/>
          </a:bodyPr>
          <a:lstStyle>
            <a:lvl1pPr marL="457200" lvl="0" indent="-228600" algn="r">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56" name="Google Shape;156;p68"/>
          <p:cNvSpPr txBox="1">
            <a:spLocks noGrp="1"/>
          </p:cNvSpPr>
          <p:nvPr>
            <p:ph type="body" idx="4"/>
          </p:nvPr>
        </p:nvSpPr>
        <p:spPr>
          <a:xfrm>
            <a:off x="2179320" y="6147451"/>
            <a:ext cx="2372043" cy="323849"/>
          </a:xfrm>
          <a:prstGeom prst="rect">
            <a:avLst/>
          </a:prstGeom>
          <a:noFill/>
          <a:ln>
            <a:noFill/>
          </a:ln>
        </p:spPr>
        <p:txBody>
          <a:bodyPr spcFirstLastPara="1" wrap="square" lIns="0" tIns="0" rIns="0" bIns="0" anchor="ctr" anchorCtr="0">
            <a:noAutofit/>
          </a:bodyPr>
          <a:lstStyle>
            <a:lvl1pPr marL="457200" lvl="0" indent="-228600" algn="r">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57" name="Google Shape;157;p68"/>
          <p:cNvSpPr txBox="1">
            <a:spLocks noGrp="1"/>
          </p:cNvSpPr>
          <p:nvPr>
            <p:ph type="body" idx="5"/>
          </p:nvPr>
        </p:nvSpPr>
        <p:spPr>
          <a:xfrm>
            <a:off x="2179320" y="7120276"/>
            <a:ext cx="2372043" cy="320649"/>
          </a:xfrm>
          <a:prstGeom prst="rect">
            <a:avLst/>
          </a:prstGeom>
          <a:noFill/>
          <a:ln>
            <a:noFill/>
          </a:ln>
        </p:spPr>
        <p:txBody>
          <a:bodyPr spcFirstLastPara="1" wrap="square" lIns="0" tIns="0" rIns="0" bIns="0" anchor="ctr" anchorCtr="0">
            <a:noAutofit/>
          </a:bodyPr>
          <a:lstStyle>
            <a:lvl1pPr marL="457200" lvl="0" indent="-228600" algn="r">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58" name="Google Shape;158;p68"/>
          <p:cNvSpPr txBox="1">
            <a:spLocks noGrp="1"/>
          </p:cNvSpPr>
          <p:nvPr>
            <p:ph type="body" idx="6"/>
          </p:nvPr>
        </p:nvSpPr>
        <p:spPr>
          <a:xfrm>
            <a:off x="2179320" y="8089900"/>
            <a:ext cx="2372043" cy="323849"/>
          </a:xfrm>
          <a:prstGeom prst="rect">
            <a:avLst/>
          </a:prstGeom>
          <a:noFill/>
          <a:ln>
            <a:noFill/>
          </a:ln>
        </p:spPr>
        <p:txBody>
          <a:bodyPr spcFirstLastPara="1" wrap="square" lIns="0" tIns="0" rIns="0" bIns="0" anchor="ctr" anchorCtr="0">
            <a:noAutofit/>
          </a:bodyPr>
          <a:lstStyle>
            <a:lvl1pPr marL="457200" lvl="0" indent="-228600" algn="r">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59" name="Google Shape;159;p68"/>
          <p:cNvSpPr txBox="1">
            <a:spLocks noGrp="1"/>
          </p:cNvSpPr>
          <p:nvPr>
            <p:ph type="body" idx="7"/>
          </p:nvPr>
        </p:nvSpPr>
        <p:spPr>
          <a:xfrm>
            <a:off x="5373952" y="3228976"/>
            <a:ext cx="10445486"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60" name="Google Shape;160;p68"/>
          <p:cNvSpPr txBox="1">
            <a:spLocks noGrp="1"/>
          </p:cNvSpPr>
          <p:nvPr>
            <p:ph type="body" idx="8"/>
          </p:nvPr>
        </p:nvSpPr>
        <p:spPr>
          <a:xfrm>
            <a:off x="5373952" y="4200844"/>
            <a:ext cx="10445486"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61" name="Google Shape;161;p68"/>
          <p:cNvSpPr txBox="1">
            <a:spLocks noGrp="1"/>
          </p:cNvSpPr>
          <p:nvPr>
            <p:ph type="body" idx="9"/>
          </p:nvPr>
        </p:nvSpPr>
        <p:spPr>
          <a:xfrm>
            <a:off x="5373952" y="5172712"/>
            <a:ext cx="10445486"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62" name="Google Shape;162;p68"/>
          <p:cNvSpPr txBox="1">
            <a:spLocks noGrp="1"/>
          </p:cNvSpPr>
          <p:nvPr>
            <p:ph type="body" idx="13"/>
          </p:nvPr>
        </p:nvSpPr>
        <p:spPr>
          <a:xfrm>
            <a:off x="5373952" y="6144580"/>
            <a:ext cx="10445486"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63" name="Google Shape;163;p68"/>
          <p:cNvSpPr txBox="1">
            <a:spLocks noGrp="1"/>
          </p:cNvSpPr>
          <p:nvPr>
            <p:ph type="body" idx="14"/>
          </p:nvPr>
        </p:nvSpPr>
        <p:spPr>
          <a:xfrm>
            <a:off x="5373952" y="7116448"/>
            <a:ext cx="10445486" cy="325437"/>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64" name="Google Shape;164;p68"/>
          <p:cNvSpPr txBox="1">
            <a:spLocks noGrp="1"/>
          </p:cNvSpPr>
          <p:nvPr>
            <p:ph type="body" idx="15"/>
          </p:nvPr>
        </p:nvSpPr>
        <p:spPr>
          <a:xfrm>
            <a:off x="5373952" y="8089901"/>
            <a:ext cx="10445486"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cxnSp>
        <p:nvCxnSpPr>
          <p:cNvPr id="165" name="Google Shape;165;p68"/>
          <p:cNvCxnSpPr/>
          <p:nvPr/>
        </p:nvCxnSpPr>
        <p:spPr>
          <a:xfrm>
            <a:off x="4878601" y="1155035"/>
            <a:ext cx="0" cy="8325851"/>
          </a:xfrm>
          <a:prstGeom prst="straightConnector1">
            <a:avLst/>
          </a:prstGeom>
          <a:noFill/>
          <a:ln w="9525" cap="flat" cmpd="sng">
            <a:solidFill>
              <a:schemeClr val="dk1"/>
            </a:solidFill>
            <a:prstDash val="solid"/>
            <a:miter lim="800000"/>
            <a:headEnd type="none" w="sm" len="sm"/>
            <a:tailEnd type="none" w="sm" len="sm"/>
          </a:ln>
        </p:spPr>
      </p:cxnSp>
      <p:sp>
        <p:nvSpPr>
          <p:cNvPr id="166" name="Google Shape;166;p6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2">
  <p:cSld name="Agenda 2">
    <p:bg>
      <p:bgPr>
        <a:solidFill>
          <a:schemeClr val="accent2"/>
        </a:solidFill>
        <a:effectLst/>
      </p:bgPr>
    </p:bg>
    <p:spTree>
      <p:nvGrpSpPr>
        <p:cNvPr id="1" name="Shape 167"/>
        <p:cNvGrpSpPr/>
        <p:nvPr/>
      </p:nvGrpSpPr>
      <p:grpSpPr>
        <a:xfrm>
          <a:off x="0" y="0"/>
          <a:ext cx="0" cy="0"/>
          <a:chOff x="0" y="0"/>
          <a:chExt cx="0" cy="0"/>
        </a:xfrm>
      </p:grpSpPr>
      <p:sp>
        <p:nvSpPr>
          <p:cNvPr id="168" name="Google Shape;168;p69"/>
          <p:cNvSpPr txBox="1">
            <a:spLocks noGrp="1"/>
          </p:cNvSpPr>
          <p:nvPr>
            <p:ph type="title"/>
          </p:nvPr>
        </p:nvSpPr>
        <p:spPr>
          <a:xfrm>
            <a:off x="662797" y="1120993"/>
            <a:ext cx="3896472" cy="701434"/>
          </a:xfrm>
          <a:prstGeom prst="rect">
            <a:avLst/>
          </a:prstGeom>
          <a:noFill/>
          <a:ln>
            <a:noFill/>
          </a:ln>
        </p:spPr>
        <p:txBody>
          <a:bodyPr spcFirstLastPara="1" wrap="square" lIns="0" tIns="0" rIns="0" bIns="0" anchor="t" anchorCtr="0">
            <a:noAutofit/>
          </a:bodyPr>
          <a:lstStyle>
            <a:lvl1pPr lvl="0" algn="l">
              <a:lnSpc>
                <a:spcPct val="116000"/>
              </a:lnSpc>
              <a:spcBef>
                <a:spcPts val="1467"/>
              </a:spcBef>
              <a:spcAft>
                <a:spcPts val="0"/>
              </a:spcAft>
              <a:buClr>
                <a:schemeClr val="dk1"/>
              </a:buClr>
              <a:buSzPts val="5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69"/>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69"/>
          <p:cNvSpPr txBox="1">
            <a:spLocks noGrp="1"/>
          </p:cNvSpPr>
          <p:nvPr>
            <p:ph type="body" idx="1"/>
          </p:nvPr>
        </p:nvSpPr>
        <p:spPr>
          <a:xfrm>
            <a:off x="5311966" y="1284288"/>
            <a:ext cx="2371534"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1" name="Google Shape;171;p69"/>
          <p:cNvSpPr txBox="1">
            <a:spLocks noGrp="1"/>
          </p:cNvSpPr>
          <p:nvPr>
            <p:ph type="body" idx="2"/>
          </p:nvPr>
        </p:nvSpPr>
        <p:spPr>
          <a:xfrm>
            <a:off x="5311966" y="2257425"/>
            <a:ext cx="2371534"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2" name="Google Shape;172;p69"/>
          <p:cNvSpPr txBox="1">
            <a:spLocks noGrp="1"/>
          </p:cNvSpPr>
          <p:nvPr>
            <p:ph type="body" idx="3"/>
          </p:nvPr>
        </p:nvSpPr>
        <p:spPr>
          <a:xfrm>
            <a:off x="5311966" y="3228976"/>
            <a:ext cx="2371534"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3" name="Google Shape;173;p69"/>
          <p:cNvSpPr txBox="1">
            <a:spLocks noGrp="1"/>
          </p:cNvSpPr>
          <p:nvPr>
            <p:ph type="body" idx="4"/>
          </p:nvPr>
        </p:nvSpPr>
        <p:spPr>
          <a:xfrm>
            <a:off x="5311966" y="4200525"/>
            <a:ext cx="2371534"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4" name="Google Shape;174;p69"/>
          <p:cNvSpPr txBox="1">
            <a:spLocks noGrp="1"/>
          </p:cNvSpPr>
          <p:nvPr>
            <p:ph type="body" idx="5"/>
          </p:nvPr>
        </p:nvSpPr>
        <p:spPr>
          <a:xfrm>
            <a:off x="5311966" y="5173663"/>
            <a:ext cx="2371534"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5" name="Google Shape;175;p69"/>
          <p:cNvSpPr txBox="1">
            <a:spLocks noGrp="1"/>
          </p:cNvSpPr>
          <p:nvPr>
            <p:ph type="body" idx="6"/>
          </p:nvPr>
        </p:nvSpPr>
        <p:spPr>
          <a:xfrm>
            <a:off x="5311966" y="6145214"/>
            <a:ext cx="2371534"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6" name="Google Shape;176;p69"/>
          <p:cNvSpPr txBox="1">
            <a:spLocks noGrp="1"/>
          </p:cNvSpPr>
          <p:nvPr>
            <p:ph type="body" idx="7"/>
          </p:nvPr>
        </p:nvSpPr>
        <p:spPr>
          <a:xfrm>
            <a:off x="8826013" y="1284289"/>
            <a:ext cx="7317276" cy="308354"/>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7" name="Google Shape;177;p69"/>
          <p:cNvSpPr txBox="1">
            <a:spLocks noGrp="1"/>
          </p:cNvSpPr>
          <p:nvPr>
            <p:ph type="body" idx="8"/>
          </p:nvPr>
        </p:nvSpPr>
        <p:spPr>
          <a:xfrm>
            <a:off x="8799513" y="2257426"/>
            <a:ext cx="7343775"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u="none">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8" name="Google Shape;178;p69"/>
          <p:cNvSpPr txBox="1">
            <a:spLocks noGrp="1"/>
          </p:cNvSpPr>
          <p:nvPr>
            <p:ph type="body" idx="9"/>
          </p:nvPr>
        </p:nvSpPr>
        <p:spPr>
          <a:xfrm>
            <a:off x="8799513" y="3228976"/>
            <a:ext cx="7343775"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79" name="Google Shape;179;p69"/>
          <p:cNvSpPr txBox="1">
            <a:spLocks noGrp="1"/>
          </p:cNvSpPr>
          <p:nvPr>
            <p:ph type="body" idx="13"/>
          </p:nvPr>
        </p:nvSpPr>
        <p:spPr>
          <a:xfrm>
            <a:off x="8799513" y="4200526"/>
            <a:ext cx="7343775"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80" name="Google Shape;180;p69"/>
          <p:cNvSpPr txBox="1">
            <a:spLocks noGrp="1"/>
          </p:cNvSpPr>
          <p:nvPr>
            <p:ph type="body" idx="14"/>
          </p:nvPr>
        </p:nvSpPr>
        <p:spPr>
          <a:xfrm>
            <a:off x="8799513" y="5173664"/>
            <a:ext cx="7343775" cy="32385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81" name="Google Shape;181;p69"/>
          <p:cNvSpPr txBox="1">
            <a:spLocks noGrp="1"/>
          </p:cNvSpPr>
          <p:nvPr>
            <p:ph type="body" idx="15"/>
          </p:nvPr>
        </p:nvSpPr>
        <p:spPr>
          <a:xfrm>
            <a:off x="8799513" y="6145213"/>
            <a:ext cx="7343775" cy="323851"/>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cxnSp>
        <p:nvCxnSpPr>
          <p:cNvPr id="182" name="Google Shape;182;p69"/>
          <p:cNvCxnSpPr/>
          <p:nvPr/>
        </p:nvCxnSpPr>
        <p:spPr>
          <a:xfrm>
            <a:off x="4878425" y="507752"/>
            <a:ext cx="0" cy="8877548"/>
          </a:xfrm>
          <a:prstGeom prst="straightConnector1">
            <a:avLst/>
          </a:prstGeom>
          <a:noFill/>
          <a:ln w="9525" cap="flat" cmpd="sng">
            <a:solidFill>
              <a:schemeClr val="dk1"/>
            </a:solidFill>
            <a:prstDash val="solid"/>
            <a:miter lim="800000"/>
            <a:headEnd type="none" w="sm" len="sm"/>
            <a:tailEnd type="none" w="sm" len="sm"/>
          </a:ln>
        </p:spPr>
      </p:cxnSp>
      <p:sp>
        <p:nvSpPr>
          <p:cNvPr id="183" name="Google Shape;183;p6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184"/>
        <p:cNvGrpSpPr/>
        <p:nvPr/>
      </p:nvGrpSpPr>
      <p:grpSpPr>
        <a:xfrm>
          <a:off x="0" y="0"/>
          <a:ext cx="0" cy="0"/>
          <a:chOff x="0" y="0"/>
          <a:chExt cx="0" cy="0"/>
        </a:xfrm>
      </p:grpSpPr>
      <p:sp>
        <p:nvSpPr>
          <p:cNvPr id="185" name="Google Shape;185;p70"/>
          <p:cNvSpPr txBox="1">
            <a:spLocks noGrp="1"/>
          </p:cNvSpPr>
          <p:nvPr>
            <p:ph type="title"/>
          </p:nvPr>
        </p:nvSpPr>
        <p:spPr>
          <a:xfrm>
            <a:off x="661988" y="1126983"/>
            <a:ext cx="5076136" cy="212027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7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70"/>
          <p:cNvSpPr txBox="1">
            <a:spLocks noGrp="1"/>
          </p:cNvSpPr>
          <p:nvPr>
            <p:ph type="body" idx="1"/>
          </p:nvPr>
        </p:nvSpPr>
        <p:spPr>
          <a:xfrm>
            <a:off x="8032163" y="1908994"/>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88" name="Google Shape;188;p70"/>
          <p:cNvSpPr txBox="1">
            <a:spLocks noGrp="1"/>
          </p:cNvSpPr>
          <p:nvPr>
            <p:ph type="body" idx="2"/>
          </p:nvPr>
        </p:nvSpPr>
        <p:spPr>
          <a:xfrm>
            <a:off x="8032163" y="1119283"/>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89" name="Google Shape;189;p70"/>
          <p:cNvSpPr txBox="1">
            <a:spLocks noGrp="1"/>
          </p:cNvSpPr>
          <p:nvPr>
            <p:ph type="body" idx="3"/>
          </p:nvPr>
        </p:nvSpPr>
        <p:spPr>
          <a:xfrm>
            <a:off x="7191943" y="1114627"/>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0" name="Google Shape;190;p70"/>
          <p:cNvSpPr txBox="1">
            <a:spLocks noGrp="1"/>
          </p:cNvSpPr>
          <p:nvPr>
            <p:ph type="body" idx="4"/>
          </p:nvPr>
        </p:nvSpPr>
        <p:spPr>
          <a:xfrm>
            <a:off x="8032163" y="3898414"/>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1" name="Google Shape;191;p70"/>
          <p:cNvSpPr txBox="1">
            <a:spLocks noGrp="1"/>
          </p:cNvSpPr>
          <p:nvPr>
            <p:ph type="body" idx="5"/>
          </p:nvPr>
        </p:nvSpPr>
        <p:spPr>
          <a:xfrm>
            <a:off x="8032163" y="3108703"/>
            <a:ext cx="3879717" cy="537558"/>
          </a:xfrm>
          <a:prstGeom prst="rect">
            <a:avLst/>
          </a:prstGeom>
          <a:noFill/>
          <a:ln>
            <a:noFill/>
          </a:ln>
        </p:spPr>
        <p:txBody>
          <a:bodyPr spcFirstLastPara="1" wrap="square" lIns="0" tIns="0" rIns="0" bIns="0" anchor="b" anchorCtr="0">
            <a:noAutofit/>
          </a:bodyPr>
          <a:lstStyle>
            <a:lvl1pPr marL="457200" marR="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2" name="Google Shape;192;p70"/>
          <p:cNvSpPr txBox="1">
            <a:spLocks noGrp="1"/>
          </p:cNvSpPr>
          <p:nvPr>
            <p:ph type="body" idx="6"/>
          </p:nvPr>
        </p:nvSpPr>
        <p:spPr>
          <a:xfrm>
            <a:off x="7191943" y="3104047"/>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3" name="Google Shape;193;p70"/>
          <p:cNvSpPr txBox="1">
            <a:spLocks noGrp="1"/>
          </p:cNvSpPr>
          <p:nvPr>
            <p:ph type="body" idx="7"/>
          </p:nvPr>
        </p:nvSpPr>
        <p:spPr>
          <a:xfrm>
            <a:off x="8032163" y="5955086"/>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4" name="Google Shape;194;p70"/>
          <p:cNvSpPr txBox="1">
            <a:spLocks noGrp="1"/>
          </p:cNvSpPr>
          <p:nvPr>
            <p:ph type="body" idx="8"/>
          </p:nvPr>
        </p:nvSpPr>
        <p:spPr>
          <a:xfrm>
            <a:off x="8032163" y="5165375"/>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5" name="Google Shape;195;p70"/>
          <p:cNvSpPr txBox="1">
            <a:spLocks noGrp="1"/>
          </p:cNvSpPr>
          <p:nvPr>
            <p:ph type="body" idx="9"/>
          </p:nvPr>
        </p:nvSpPr>
        <p:spPr>
          <a:xfrm>
            <a:off x="7191943" y="5160719"/>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6" name="Google Shape;196;p70"/>
          <p:cNvSpPr txBox="1">
            <a:spLocks noGrp="1"/>
          </p:cNvSpPr>
          <p:nvPr>
            <p:ph type="body" idx="13"/>
          </p:nvPr>
        </p:nvSpPr>
        <p:spPr>
          <a:xfrm>
            <a:off x="8032163" y="7936808"/>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7" name="Google Shape;197;p70"/>
          <p:cNvSpPr txBox="1">
            <a:spLocks noGrp="1"/>
          </p:cNvSpPr>
          <p:nvPr>
            <p:ph type="body" idx="14"/>
          </p:nvPr>
        </p:nvSpPr>
        <p:spPr>
          <a:xfrm>
            <a:off x="8032163" y="7147097"/>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8" name="Google Shape;198;p70"/>
          <p:cNvSpPr txBox="1">
            <a:spLocks noGrp="1"/>
          </p:cNvSpPr>
          <p:nvPr>
            <p:ph type="body" idx="15"/>
          </p:nvPr>
        </p:nvSpPr>
        <p:spPr>
          <a:xfrm>
            <a:off x="7191943" y="7142441"/>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199" name="Google Shape;199;p70"/>
          <p:cNvSpPr txBox="1">
            <a:spLocks noGrp="1"/>
          </p:cNvSpPr>
          <p:nvPr>
            <p:ph type="body" idx="16"/>
          </p:nvPr>
        </p:nvSpPr>
        <p:spPr>
          <a:xfrm>
            <a:off x="13356624" y="1908994"/>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0" name="Google Shape;200;p70"/>
          <p:cNvSpPr txBox="1">
            <a:spLocks noGrp="1"/>
          </p:cNvSpPr>
          <p:nvPr>
            <p:ph type="body" idx="17"/>
          </p:nvPr>
        </p:nvSpPr>
        <p:spPr>
          <a:xfrm>
            <a:off x="13356624" y="1119283"/>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1" name="Google Shape;201;p70"/>
          <p:cNvSpPr txBox="1">
            <a:spLocks noGrp="1"/>
          </p:cNvSpPr>
          <p:nvPr>
            <p:ph type="body" idx="18"/>
          </p:nvPr>
        </p:nvSpPr>
        <p:spPr>
          <a:xfrm>
            <a:off x="12516402" y="1114627"/>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2" name="Google Shape;202;p70"/>
          <p:cNvSpPr txBox="1">
            <a:spLocks noGrp="1"/>
          </p:cNvSpPr>
          <p:nvPr>
            <p:ph type="body" idx="19"/>
          </p:nvPr>
        </p:nvSpPr>
        <p:spPr>
          <a:xfrm>
            <a:off x="13356624" y="3898414"/>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3" name="Google Shape;203;p70"/>
          <p:cNvSpPr txBox="1">
            <a:spLocks noGrp="1"/>
          </p:cNvSpPr>
          <p:nvPr>
            <p:ph type="body" idx="20"/>
          </p:nvPr>
        </p:nvSpPr>
        <p:spPr>
          <a:xfrm>
            <a:off x="13356624" y="3108703"/>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4" name="Google Shape;204;p70"/>
          <p:cNvSpPr txBox="1">
            <a:spLocks noGrp="1"/>
          </p:cNvSpPr>
          <p:nvPr>
            <p:ph type="body" idx="21"/>
          </p:nvPr>
        </p:nvSpPr>
        <p:spPr>
          <a:xfrm>
            <a:off x="12516402" y="3104047"/>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5" name="Google Shape;205;p70"/>
          <p:cNvSpPr txBox="1">
            <a:spLocks noGrp="1"/>
          </p:cNvSpPr>
          <p:nvPr>
            <p:ph type="body" idx="22"/>
          </p:nvPr>
        </p:nvSpPr>
        <p:spPr>
          <a:xfrm>
            <a:off x="13356624" y="5955086"/>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6" name="Google Shape;206;p70"/>
          <p:cNvSpPr txBox="1">
            <a:spLocks noGrp="1"/>
          </p:cNvSpPr>
          <p:nvPr>
            <p:ph type="body" idx="23"/>
          </p:nvPr>
        </p:nvSpPr>
        <p:spPr>
          <a:xfrm>
            <a:off x="13356624" y="5165375"/>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7" name="Google Shape;207;p70"/>
          <p:cNvSpPr txBox="1">
            <a:spLocks noGrp="1"/>
          </p:cNvSpPr>
          <p:nvPr>
            <p:ph type="body" idx="24"/>
          </p:nvPr>
        </p:nvSpPr>
        <p:spPr>
          <a:xfrm>
            <a:off x="12516402" y="5160719"/>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8" name="Google Shape;208;p70"/>
          <p:cNvSpPr txBox="1">
            <a:spLocks noGrp="1"/>
          </p:cNvSpPr>
          <p:nvPr>
            <p:ph type="body" idx="25"/>
          </p:nvPr>
        </p:nvSpPr>
        <p:spPr>
          <a:xfrm>
            <a:off x="13356624" y="7936808"/>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09" name="Google Shape;209;p70"/>
          <p:cNvSpPr txBox="1">
            <a:spLocks noGrp="1"/>
          </p:cNvSpPr>
          <p:nvPr>
            <p:ph type="body" idx="26"/>
          </p:nvPr>
        </p:nvSpPr>
        <p:spPr>
          <a:xfrm>
            <a:off x="13356624" y="7147097"/>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10" name="Google Shape;210;p70"/>
          <p:cNvSpPr txBox="1">
            <a:spLocks noGrp="1"/>
          </p:cNvSpPr>
          <p:nvPr>
            <p:ph type="body" idx="27"/>
          </p:nvPr>
        </p:nvSpPr>
        <p:spPr>
          <a:xfrm>
            <a:off x="12516402" y="7142441"/>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11" name="Google Shape;211;p7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accent2"/>
        </a:solidFill>
        <a:effectLst/>
      </p:bgPr>
    </p:bg>
    <p:spTree>
      <p:nvGrpSpPr>
        <p:cNvPr id="1" name="Shape 212"/>
        <p:cNvGrpSpPr/>
        <p:nvPr/>
      </p:nvGrpSpPr>
      <p:grpSpPr>
        <a:xfrm>
          <a:off x="0" y="0"/>
          <a:ext cx="0" cy="0"/>
          <a:chOff x="0" y="0"/>
          <a:chExt cx="0" cy="0"/>
        </a:xfrm>
      </p:grpSpPr>
      <p:sp>
        <p:nvSpPr>
          <p:cNvPr id="213" name="Google Shape;213;p7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14" name="Google Shape;214;p71"/>
          <p:cNvCxnSpPr/>
          <p:nvPr/>
        </p:nvCxnSpPr>
        <p:spPr>
          <a:xfrm>
            <a:off x="9086850" y="1284288"/>
            <a:ext cx="0" cy="8101012"/>
          </a:xfrm>
          <a:prstGeom prst="straightConnector1">
            <a:avLst/>
          </a:prstGeom>
          <a:noFill/>
          <a:ln w="9525" cap="flat" cmpd="sng">
            <a:solidFill>
              <a:schemeClr val="dk1"/>
            </a:solidFill>
            <a:prstDash val="solid"/>
            <a:miter lim="800000"/>
            <a:headEnd type="none" w="sm" len="sm"/>
            <a:tailEnd type="none" w="sm" len="sm"/>
          </a:ln>
        </p:spPr>
      </p:cxnSp>
      <p:sp>
        <p:nvSpPr>
          <p:cNvPr id="215" name="Google Shape;215;p7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71"/>
          <p:cNvSpPr txBox="1">
            <a:spLocks noGrp="1"/>
          </p:cNvSpPr>
          <p:nvPr>
            <p:ph type="body" idx="1"/>
          </p:nvPr>
        </p:nvSpPr>
        <p:spPr>
          <a:xfrm>
            <a:off x="3529636" y="4049838"/>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17" name="Google Shape;217;p71"/>
          <p:cNvSpPr txBox="1">
            <a:spLocks noGrp="1"/>
          </p:cNvSpPr>
          <p:nvPr>
            <p:ph type="body" idx="2"/>
          </p:nvPr>
        </p:nvSpPr>
        <p:spPr>
          <a:xfrm>
            <a:off x="3529636" y="3260127"/>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18" name="Google Shape;218;p71"/>
          <p:cNvSpPr txBox="1">
            <a:spLocks noGrp="1"/>
          </p:cNvSpPr>
          <p:nvPr>
            <p:ph type="body" idx="3"/>
          </p:nvPr>
        </p:nvSpPr>
        <p:spPr>
          <a:xfrm>
            <a:off x="2689416" y="3255471"/>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19" name="Google Shape;219;p71"/>
          <p:cNvSpPr txBox="1">
            <a:spLocks noGrp="1"/>
          </p:cNvSpPr>
          <p:nvPr>
            <p:ph type="body" idx="4"/>
          </p:nvPr>
        </p:nvSpPr>
        <p:spPr>
          <a:xfrm>
            <a:off x="3529636" y="6039258"/>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0" name="Google Shape;220;p71"/>
          <p:cNvSpPr txBox="1">
            <a:spLocks noGrp="1"/>
          </p:cNvSpPr>
          <p:nvPr>
            <p:ph type="body" idx="5"/>
          </p:nvPr>
        </p:nvSpPr>
        <p:spPr>
          <a:xfrm>
            <a:off x="3529636" y="5249547"/>
            <a:ext cx="3879717" cy="537558"/>
          </a:xfrm>
          <a:prstGeom prst="rect">
            <a:avLst/>
          </a:prstGeom>
          <a:noFill/>
          <a:ln>
            <a:noFill/>
          </a:ln>
        </p:spPr>
        <p:txBody>
          <a:bodyPr spcFirstLastPara="1" wrap="square" lIns="0" tIns="0" rIns="0" bIns="0" anchor="b" anchorCtr="0">
            <a:noAutofit/>
          </a:bodyPr>
          <a:lstStyle>
            <a:lvl1pPr marL="457200" marR="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1" name="Google Shape;221;p71"/>
          <p:cNvSpPr txBox="1">
            <a:spLocks noGrp="1"/>
          </p:cNvSpPr>
          <p:nvPr>
            <p:ph type="body" idx="6"/>
          </p:nvPr>
        </p:nvSpPr>
        <p:spPr>
          <a:xfrm>
            <a:off x="2689416" y="5244891"/>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2" name="Google Shape;222;p71"/>
          <p:cNvSpPr txBox="1">
            <a:spLocks noGrp="1"/>
          </p:cNvSpPr>
          <p:nvPr>
            <p:ph type="body" idx="7"/>
          </p:nvPr>
        </p:nvSpPr>
        <p:spPr>
          <a:xfrm>
            <a:off x="3529636" y="8095930"/>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3" name="Google Shape;223;p71"/>
          <p:cNvSpPr txBox="1">
            <a:spLocks noGrp="1"/>
          </p:cNvSpPr>
          <p:nvPr>
            <p:ph type="body" idx="8"/>
          </p:nvPr>
        </p:nvSpPr>
        <p:spPr>
          <a:xfrm>
            <a:off x="3529636" y="7306219"/>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4" name="Google Shape;224;p71"/>
          <p:cNvSpPr txBox="1">
            <a:spLocks noGrp="1"/>
          </p:cNvSpPr>
          <p:nvPr>
            <p:ph type="body" idx="9"/>
          </p:nvPr>
        </p:nvSpPr>
        <p:spPr>
          <a:xfrm>
            <a:off x="2689416" y="7301563"/>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5" name="Google Shape;225;p71"/>
          <p:cNvSpPr txBox="1">
            <a:spLocks noGrp="1"/>
          </p:cNvSpPr>
          <p:nvPr>
            <p:ph type="body" idx="13"/>
          </p:nvPr>
        </p:nvSpPr>
        <p:spPr>
          <a:xfrm>
            <a:off x="11934047" y="4049838"/>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6" name="Google Shape;226;p71"/>
          <p:cNvSpPr txBox="1">
            <a:spLocks noGrp="1"/>
          </p:cNvSpPr>
          <p:nvPr>
            <p:ph type="body" idx="14"/>
          </p:nvPr>
        </p:nvSpPr>
        <p:spPr>
          <a:xfrm>
            <a:off x="11934047" y="3260127"/>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7" name="Google Shape;227;p71"/>
          <p:cNvSpPr txBox="1">
            <a:spLocks noGrp="1"/>
          </p:cNvSpPr>
          <p:nvPr>
            <p:ph type="body" idx="15"/>
          </p:nvPr>
        </p:nvSpPr>
        <p:spPr>
          <a:xfrm>
            <a:off x="11093827" y="3255471"/>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8" name="Google Shape;228;p71"/>
          <p:cNvSpPr txBox="1">
            <a:spLocks noGrp="1"/>
          </p:cNvSpPr>
          <p:nvPr>
            <p:ph type="body" idx="16"/>
          </p:nvPr>
        </p:nvSpPr>
        <p:spPr>
          <a:xfrm>
            <a:off x="11934047" y="6039258"/>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29" name="Google Shape;229;p71"/>
          <p:cNvSpPr txBox="1">
            <a:spLocks noGrp="1"/>
          </p:cNvSpPr>
          <p:nvPr>
            <p:ph type="body" idx="17"/>
          </p:nvPr>
        </p:nvSpPr>
        <p:spPr>
          <a:xfrm>
            <a:off x="11934047" y="5249547"/>
            <a:ext cx="3879717" cy="537558"/>
          </a:xfrm>
          <a:prstGeom prst="rect">
            <a:avLst/>
          </a:prstGeom>
          <a:noFill/>
          <a:ln>
            <a:noFill/>
          </a:ln>
        </p:spPr>
        <p:txBody>
          <a:bodyPr spcFirstLastPara="1" wrap="square" lIns="0" tIns="0" rIns="0" bIns="0" anchor="b" anchorCtr="0">
            <a:noAutofit/>
          </a:bodyPr>
          <a:lstStyle>
            <a:lvl1pPr marL="457200" marR="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0" name="Google Shape;230;p71"/>
          <p:cNvSpPr txBox="1">
            <a:spLocks noGrp="1"/>
          </p:cNvSpPr>
          <p:nvPr>
            <p:ph type="body" idx="18"/>
          </p:nvPr>
        </p:nvSpPr>
        <p:spPr>
          <a:xfrm>
            <a:off x="11093827" y="5244891"/>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1" name="Google Shape;231;p71"/>
          <p:cNvSpPr txBox="1">
            <a:spLocks noGrp="1"/>
          </p:cNvSpPr>
          <p:nvPr>
            <p:ph type="body" idx="19"/>
          </p:nvPr>
        </p:nvSpPr>
        <p:spPr>
          <a:xfrm>
            <a:off x="11934047" y="8095930"/>
            <a:ext cx="3879717"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2" name="Google Shape;232;p71"/>
          <p:cNvSpPr txBox="1">
            <a:spLocks noGrp="1"/>
          </p:cNvSpPr>
          <p:nvPr>
            <p:ph type="body" idx="20"/>
          </p:nvPr>
        </p:nvSpPr>
        <p:spPr>
          <a:xfrm>
            <a:off x="11934047" y="7306219"/>
            <a:ext cx="3879717" cy="537558"/>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3" name="Google Shape;233;p71"/>
          <p:cNvSpPr txBox="1">
            <a:spLocks noGrp="1"/>
          </p:cNvSpPr>
          <p:nvPr>
            <p:ph type="body" idx="21"/>
          </p:nvPr>
        </p:nvSpPr>
        <p:spPr>
          <a:xfrm>
            <a:off x="11093827" y="7301563"/>
            <a:ext cx="466436" cy="537558"/>
          </a:xfrm>
          <a:prstGeom prst="rect">
            <a:avLst/>
          </a:prstGeom>
          <a:noFill/>
          <a:ln>
            <a:noFill/>
          </a:ln>
        </p:spPr>
        <p:txBody>
          <a:bodyPr spcFirstLastPara="1" wrap="square" lIns="0" tIns="0" rIns="0" bIns="0" anchor="b" anchorCtr="0">
            <a:noAutofit/>
          </a:bodyPr>
          <a:lstStyle>
            <a:lvl1pPr marL="457200" lvl="0" indent="-228600" algn="r">
              <a:lnSpc>
                <a:spcPct val="160000"/>
              </a:lnSpc>
              <a:spcBef>
                <a:spcPts val="1467"/>
              </a:spcBef>
              <a:spcAft>
                <a:spcPts val="0"/>
              </a:spcAft>
              <a:buClr>
                <a:schemeClr val="dk1"/>
              </a:buClr>
              <a:buSzPts val="1440"/>
              <a:buFont typeface="Arial"/>
              <a:buNone/>
              <a:defRPr b="1">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4" name="Google Shape;234;p71"/>
          <p:cNvSpPr txBox="1">
            <a:spLocks noGrp="1"/>
          </p:cNvSpPr>
          <p:nvPr>
            <p:ph type="title"/>
          </p:nvPr>
        </p:nvSpPr>
        <p:spPr>
          <a:xfrm>
            <a:off x="661987" y="1126983"/>
            <a:ext cx="6747357" cy="1625198"/>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m_7 people">
  <p:cSld name="Team_7 people">
    <p:bg>
      <p:bgPr>
        <a:solidFill>
          <a:schemeClr val="lt1"/>
        </a:solidFill>
        <a:effectLst/>
      </p:bgPr>
    </p:bg>
    <p:spTree>
      <p:nvGrpSpPr>
        <p:cNvPr id="1" name="Shape 235"/>
        <p:cNvGrpSpPr/>
        <p:nvPr/>
      </p:nvGrpSpPr>
      <p:grpSpPr>
        <a:xfrm>
          <a:off x="0" y="0"/>
          <a:ext cx="0" cy="0"/>
          <a:chOff x="0" y="0"/>
          <a:chExt cx="0" cy="0"/>
        </a:xfrm>
      </p:grpSpPr>
      <p:sp>
        <p:nvSpPr>
          <p:cNvPr id="236" name="Google Shape;236;p7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72"/>
          <p:cNvSpPr txBox="1">
            <a:spLocks noGrp="1"/>
          </p:cNvSpPr>
          <p:nvPr>
            <p:ph type="body" idx="1"/>
          </p:nvPr>
        </p:nvSpPr>
        <p:spPr>
          <a:xfrm>
            <a:off x="3470275" y="5344235"/>
            <a:ext cx="2484438"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8" name="Google Shape;238;p72"/>
          <p:cNvSpPr txBox="1">
            <a:spLocks noGrp="1"/>
          </p:cNvSpPr>
          <p:nvPr>
            <p:ph type="body" idx="2"/>
          </p:nvPr>
        </p:nvSpPr>
        <p:spPr>
          <a:xfrm>
            <a:off x="3470275" y="5704275"/>
            <a:ext cx="2484438" cy="54440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39" name="Google Shape;239;p72"/>
          <p:cNvSpPr txBox="1">
            <a:spLocks noGrp="1"/>
          </p:cNvSpPr>
          <p:nvPr>
            <p:ph type="body" idx="3"/>
          </p:nvPr>
        </p:nvSpPr>
        <p:spPr>
          <a:xfrm>
            <a:off x="6278563" y="5704275"/>
            <a:ext cx="2520950" cy="54440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40" name="Google Shape;240;p72"/>
          <p:cNvSpPr txBox="1">
            <a:spLocks noGrp="1"/>
          </p:cNvSpPr>
          <p:nvPr>
            <p:ph type="body" idx="4"/>
          </p:nvPr>
        </p:nvSpPr>
        <p:spPr>
          <a:xfrm>
            <a:off x="9096035" y="5704275"/>
            <a:ext cx="2484438" cy="54440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41" name="Google Shape;241;p72"/>
          <p:cNvSpPr txBox="1">
            <a:spLocks noGrp="1"/>
          </p:cNvSpPr>
          <p:nvPr>
            <p:ph type="body" idx="5"/>
          </p:nvPr>
        </p:nvSpPr>
        <p:spPr>
          <a:xfrm>
            <a:off x="11931650" y="5704275"/>
            <a:ext cx="2493621" cy="54206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42" name="Google Shape;242;p72"/>
          <p:cNvSpPr>
            <a:spLocks noGrp="1"/>
          </p:cNvSpPr>
          <p:nvPr>
            <p:ph type="pic" idx="6"/>
          </p:nvPr>
        </p:nvSpPr>
        <p:spPr>
          <a:xfrm>
            <a:off x="3737230" y="3222507"/>
            <a:ext cx="1950529" cy="1947922"/>
          </a:xfrm>
          <a:prstGeom prst="ellipse">
            <a:avLst/>
          </a:prstGeom>
          <a:solidFill>
            <a:srgbClr val="BDBEBD">
              <a:alpha val="74901"/>
            </a:srgbClr>
          </a:solidFill>
          <a:ln>
            <a:noFill/>
          </a:ln>
        </p:spPr>
      </p:sp>
      <p:sp>
        <p:nvSpPr>
          <p:cNvPr id="243" name="Google Shape;243;p72"/>
          <p:cNvSpPr>
            <a:spLocks noGrp="1"/>
          </p:cNvSpPr>
          <p:nvPr>
            <p:ph type="pic" idx="7"/>
          </p:nvPr>
        </p:nvSpPr>
        <p:spPr>
          <a:xfrm>
            <a:off x="6563774" y="3222507"/>
            <a:ext cx="1950529" cy="1947922"/>
          </a:xfrm>
          <a:prstGeom prst="ellipse">
            <a:avLst/>
          </a:prstGeom>
          <a:solidFill>
            <a:srgbClr val="BDBEBD">
              <a:alpha val="74901"/>
            </a:srgbClr>
          </a:solidFill>
          <a:ln>
            <a:noFill/>
          </a:ln>
        </p:spPr>
      </p:sp>
      <p:sp>
        <p:nvSpPr>
          <p:cNvPr id="244" name="Google Shape;244;p72"/>
          <p:cNvSpPr>
            <a:spLocks noGrp="1"/>
          </p:cNvSpPr>
          <p:nvPr>
            <p:ph type="pic" idx="8"/>
          </p:nvPr>
        </p:nvSpPr>
        <p:spPr>
          <a:xfrm>
            <a:off x="9362990" y="3222507"/>
            <a:ext cx="1950529" cy="1947922"/>
          </a:xfrm>
          <a:prstGeom prst="ellipse">
            <a:avLst/>
          </a:prstGeom>
          <a:solidFill>
            <a:srgbClr val="BDBEBD">
              <a:alpha val="74901"/>
            </a:srgbClr>
          </a:solidFill>
          <a:ln>
            <a:noFill/>
          </a:ln>
        </p:spPr>
      </p:sp>
      <p:sp>
        <p:nvSpPr>
          <p:cNvPr id="245" name="Google Shape;245;p72"/>
          <p:cNvSpPr>
            <a:spLocks noGrp="1"/>
          </p:cNvSpPr>
          <p:nvPr>
            <p:ph type="pic" idx="9"/>
          </p:nvPr>
        </p:nvSpPr>
        <p:spPr>
          <a:xfrm>
            <a:off x="12203196" y="3222507"/>
            <a:ext cx="1950529" cy="1947922"/>
          </a:xfrm>
          <a:prstGeom prst="ellipse">
            <a:avLst/>
          </a:prstGeom>
          <a:solidFill>
            <a:srgbClr val="BDBEBD">
              <a:alpha val="74901"/>
            </a:srgbClr>
          </a:solidFill>
          <a:ln>
            <a:noFill/>
          </a:ln>
        </p:spPr>
      </p:sp>
      <p:sp>
        <p:nvSpPr>
          <p:cNvPr id="246" name="Google Shape;246;p7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p72"/>
          <p:cNvSpPr txBox="1">
            <a:spLocks noGrp="1"/>
          </p:cNvSpPr>
          <p:nvPr>
            <p:ph type="body" idx="13"/>
          </p:nvPr>
        </p:nvSpPr>
        <p:spPr>
          <a:xfrm>
            <a:off x="6278563" y="5344235"/>
            <a:ext cx="252095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48" name="Google Shape;248;p72"/>
          <p:cNvSpPr txBox="1">
            <a:spLocks noGrp="1"/>
          </p:cNvSpPr>
          <p:nvPr>
            <p:ph type="body" idx="14"/>
          </p:nvPr>
        </p:nvSpPr>
        <p:spPr>
          <a:xfrm>
            <a:off x="9100628" y="5344235"/>
            <a:ext cx="2475253"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49" name="Google Shape;249;p72"/>
          <p:cNvSpPr txBox="1">
            <a:spLocks noGrp="1"/>
          </p:cNvSpPr>
          <p:nvPr>
            <p:ph type="body" idx="15"/>
          </p:nvPr>
        </p:nvSpPr>
        <p:spPr>
          <a:xfrm>
            <a:off x="11932790" y="5348043"/>
            <a:ext cx="249134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0" name="Google Shape;250;p72"/>
          <p:cNvSpPr txBox="1">
            <a:spLocks noGrp="1"/>
          </p:cNvSpPr>
          <p:nvPr>
            <p:ph type="body" idx="16"/>
          </p:nvPr>
        </p:nvSpPr>
        <p:spPr>
          <a:xfrm>
            <a:off x="4890364" y="8957706"/>
            <a:ext cx="2520950" cy="54440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1" name="Google Shape;251;p72"/>
          <p:cNvSpPr txBox="1">
            <a:spLocks noGrp="1"/>
          </p:cNvSpPr>
          <p:nvPr>
            <p:ph type="body" idx="17"/>
          </p:nvPr>
        </p:nvSpPr>
        <p:spPr>
          <a:xfrm>
            <a:off x="7707836" y="8957706"/>
            <a:ext cx="2484438" cy="54440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2" name="Google Shape;252;p72"/>
          <p:cNvSpPr txBox="1">
            <a:spLocks noGrp="1"/>
          </p:cNvSpPr>
          <p:nvPr>
            <p:ph type="body" idx="18"/>
          </p:nvPr>
        </p:nvSpPr>
        <p:spPr>
          <a:xfrm>
            <a:off x="10543451" y="8957706"/>
            <a:ext cx="2493621" cy="54206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3" name="Google Shape;253;p72"/>
          <p:cNvSpPr>
            <a:spLocks noGrp="1"/>
          </p:cNvSpPr>
          <p:nvPr>
            <p:ph type="pic" idx="19"/>
          </p:nvPr>
        </p:nvSpPr>
        <p:spPr>
          <a:xfrm>
            <a:off x="5175575" y="6475938"/>
            <a:ext cx="1950529" cy="1947922"/>
          </a:xfrm>
          <a:prstGeom prst="ellipse">
            <a:avLst/>
          </a:prstGeom>
          <a:solidFill>
            <a:srgbClr val="BDBEBD">
              <a:alpha val="74901"/>
            </a:srgbClr>
          </a:solidFill>
          <a:ln>
            <a:noFill/>
          </a:ln>
        </p:spPr>
      </p:sp>
      <p:sp>
        <p:nvSpPr>
          <p:cNvPr id="254" name="Google Shape;254;p72"/>
          <p:cNvSpPr>
            <a:spLocks noGrp="1"/>
          </p:cNvSpPr>
          <p:nvPr>
            <p:ph type="pic" idx="20"/>
          </p:nvPr>
        </p:nvSpPr>
        <p:spPr>
          <a:xfrm>
            <a:off x="7974791" y="6475938"/>
            <a:ext cx="1950529" cy="1947922"/>
          </a:xfrm>
          <a:prstGeom prst="ellipse">
            <a:avLst/>
          </a:prstGeom>
          <a:solidFill>
            <a:srgbClr val="BDBEBD">
              <a:alpha val="74901"/>
            </a:srgbClr>
          </a:solidFill>
          <a:ln>
            <a:noFill/>
          </a:ln>
        </p:spPr>
      </p:sp>
      <p:sp>
        <p:nvSpPr>
          <p:cNvPr id="255" name="Google Shape;255;p72"/>
          <p:cNvSpPr>
            <a:spLocks noGrp="1"/>
          </p:cNvSpPr>
          <p:nvPr>
            <p:ph type="pic" idx="21"/>
          </p:nvPr>
        </p:nvSpPr>
        <p:spPr>
          <a:xfrm>
            <a:off x="10814997" y="6475938"/>
            <a:ext cx="1950529" cy="1947922"/>
          </a:xfrm>
          <a:prstGeom prst="ellipse">
            <a:avLst/>
          </a:prstGeom>
          <a:solidFill>
            <a:srgbClr val="BDBEBD">
              <a:alpha val="74901"/>
            </a:srgbClr>
          </a:solidFill>
          <a:ln>
            <a:noFill/>
          </a:ln>
        </p:spPr>
      </p:sp>
      <p:sp>
        <p:nvSpPr>
          <p:cNvPr id="256" name="Google Shape;256;p72"/>
          <p:cNvSpPr txBox="1">
            <a:spLocks noGrp="1"/>
          </p:cNvSpPr>
          <p:nvPr>
            <p:ph type="body" idx="22"/>
          </p:nvPr>
        </p:nvSpPr>
        <p:spPr>
          <a:xfrm>
            <a:off x="4890364" y="8597666"/>
            <a:ext cx="252095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7" name="Google Shape;257;p72"/>
          <p:cNvSpPr txBox="1">
            <a:spLocks noGrp="1"/>
          </p:cNvSpPr>
          <p:nvPr>
            <p:ph type="body" idx="23"/>
          </p:nvPr>
        </p:nvSpPr>
        <p:spPr>
          <a:xfrm>
            <a:off x="7712429" y="8597666"/>
            <a:ext cx="2475253"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8" name="Google Shape;258;p72"/>
          <p:cNvSpPr txBox="1">
            <a:spLocks noGrp="1"/>
          </p:cNvSpPr>
          <p:nvPr>
            <p:ph type="body" idx="24"/>
          </p:nvPr>
        </p:nvSpPr>
        <p:spPr>
          <a:xfrm>
            <a:off x="10544591" y="8601474"/>
            <a:ext cx="249134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59" name="Google Shape;259;p72"/>
          <p:cNvSpPr txBox="1">
            <a:spLocks noGrp="1"/>
          </p:cNvSpPr>
          <p:nvPr>
            <p:ph type="title"/>
          </p:nvPr>
        </p:nvSpPr>
        <p:spPr>
          <a:xfrm>
            <a:off x="662796" y="1117874"/>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am Long Bios_4 People">
  <p:cSld name="Team Long Bios_4 People">
    <p:bg>
      <p:bgPr>
        <a:solidFill>
          <a:schemeClr val="lt1"/>
        </a:solidFill>
        <a:effectLst/>
      </p:bgPr>
    </p:bg>
    <p:spTree>
      <p:nvGrpSpPr>
        <p:cNvPr id="1" name="Shape 260"/>
        <p:cNvGrpSpPr/>
        <p:nvPr/>
      </p:nvGrpSpPr>
      <p:grpSpPr>
        <a:xfrm>
          <a:off x="0" y="0"/>
          <a:ext cx="0" cy="0"/>
          <a:chOff x="0" y="0"/>
          <a:chExt cx="0" cy="0"/>
        </a:xfrm>
      </p:grpSpPr>
      <p:sp>
        <p:nvSpPr>
          <p:cNvPr id="261" name="Google Shape;261;p73"/>
          <p:cNvSpPr txBox="1">
            <a:spLocks noGrp="1"/>
          </p:cNvSpPr>
          <p:nvPr>
            <p:ph type="title"/>
          </p:nvPr>
        </p:nvSpPr>
        <p:spPr>
          <a:xfrm>
            <a:off x="662796" y="1117874"/>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7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73"/>
          <p:cNvSpPr txBox="1">
            <a:spLocks noGrp="1"/>
          </p:cNvSpPr>
          <p:nvPr>
            <p:ph type="body" idx="1"/>
          </p:nvPr>
        </p:nvSpPr>
        <p:spPr>
          <a:xfrm>
            <a:off x="2066925" y="4742625"/>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64" name="Google Shape;264;p73"/>
          <p:cNvSpPr txBox="1">
            <a:spLocks noGrp="1"/>
          </p:cNvSpPr>
          <p:nvPr>
            <p:ph type="body" idx="2"/>
          </p:nvPr>
        </p:nvSpPr>
        <p:spPr>
          <a:xfrm>
            <a:off x="2066925" y="5173662"/>
            <a:ext cx="2926080" cy="3461023"/>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65" name="Google Shape;265;p73"/>
          <p:cNvSpPr txBox="1">
            <a:spLocks noGrp="1"/>
          </p:cNvSpPr>
          <p:nvPr>
            <p:ph type="body" idx="3"/>
          </p:nvPr>
        </p:nvSpPr>
        <p:spPr>
          <a:xfrm>
            <a:off x="5669350" y="5173663"/>
            <a:ext cx="2926080" cy="3461029"/>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66" name="Google Shape;266;p73"/>
          <p:cNvSpPr txBox="1">
            <a:spLocks noGrp="1"/>
          </p:cNvSpPr>
          <p:nvPr>
            <p:ph type="body" idx="4"/>
          </p:nvPr>
        </p:nvSpPr>
        <p:spPr>
          <a:xfrm>
            <a:off x="9290934" y="5173663"/>
            <a:ext cx="2926080" cy="3461029"/>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67" name="Google Shape;267;p73"/>
          <p:cNvSpPr txBox="1">
            <a:spLocks noGrp="1"/>
          </p:cNvSpPr>
          <p:nvPr>
            <p:ph type="body" idx="5"/>
          </p:nvPr>
        </p:nvSpPr>
        <p:spPr>
          <a:xfrm>
            <a:off x="12921702" y="5173663"/>
            <a:ext cx="2926080" cy="3446153"/>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68" name="Google Shape;268;p73"/>
          <p:cNvSpPr>
            <a:spLocks noGrp="1"/>
          </p:cNvSpPr>
          <p:nvPr>
            <p:ph type="pic" idx="6"/>
          </p:nvPr>
        </p:nvSpPr>
        <p:spPr>
          <a:xfrm>
            <a:off x="2573084" y="2598930"/>
            <a:ext cx="1950529" cy="1947922"/>
          </a:xfrm>
          <a:prstGeom prst="ellipse">
            <a:avLst/>
          </a:prstGeom>
          <a:solidFill>
            <a:srgbClr val="BDBEBD">
              <a:alpha val="74901"/>
            </a:srgbClr>
          </a:solidFill>
          <a:ln>
            <a:noFill/>
          </a:ln>
        </p:spPr>
      </p:sp>
      <p:sp>
        <p:nvSpPr>
          <p:cNvPr id="269" name="Google Shape;269;p73"/>
          <p:cNvSpPr>
            <a:spLocks noGrp="1"/>
          </p:cNvSpPr>
          <p:nvPr>
            <p:ph type="pic" idx="7"/>
          </p:nvPr>
        </p:nvSpPr>
        <p:spPr>
          <a:xfrm>
            <a:off x="6167824" y="2598930"/>
            <a:ext cx="1950529" cy="1947922"/>
          </a:xfrm>
          <a:prstGeom prst="ellipse">
            <a:avLst/>
          </a:prstGeom>
          <a:solidFill>
            <a:srgbClr val="BDBEBD">
              <a:alpha val="74901"/>
            </a:srgbClr>
          </a:solidFill>
          <a:ln>
            <a:noFill/>
          </a:ln>
        </p:spPr>
      </p:sp>
      <p:sp>
        <p:nvSpPr>
          <p:cNvPr id="270" name="Google Shape;270;p73"/>
          <p:cNvSpPr>
            <a:spLocks noGrp="1"/>
          </p:cNvSpPr>
          <p:nvPr>
            <p:ph type="pic" idx="8"/>
          </p:nvPr>
        </p:nvSpPr>
        <p:spPr>
          <a:xfrm>
            <a:off x="9761749" y="2598930"/>
            <a:ext cx="1950529" cy="1947922"/>
          </a:xfrm>
          <a:prstGeom prst="ellipse">
            <a:avLst/>
          </a:prstGeom>
          <a:solidFill>
            <a:srgbClr val="BDBEBD">
              <a:alpha val="74901"/>
            </a:srgbClr>
          </a:solidFill>
          <a:ln>
            <a:noFill/>
          </a:ln>
        </p:spPr>
      </p:sp>
      <p:sp>
        <p:nvSpPr>
          <p:cNvPr id="271" name="Google Shape;271;p73"/>
          <p:cNvSpPr>
            <a:spLocks noGrp="1"/>
          </p:cNvSpPr>
          <p:nvPr>
            <p:ph type="pic" idx="9"/>
          </p:nvPr>
        </p:nvSpPr>
        <p:spPr>
          <a:xfrm>
            <a:off x="13353032" y="2598930"/>
            <a:ext cx="1950529" cy="1947922"/>
          </a:xfrm>
          <a:prstGeom prst="ellipse">
            <a:avLst/>
          </a:prstGeom>
          <a:solidFill>
            <a:srgbClr val="BDBEBD">
              <a:alpha val="74901"/>
            </a:srgbClr>
          </a:solidFill>
          <a:ln>
            <a:noFill/>
          </a:ln>
        </p:spPr>
      </p:sp>
      <p:sp>
        <p:nvSpPr>
          <p:cNvPr id="272" name="Google Shape;272;p7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3" name="Google Shape;273;p73"/>
          <p:cNvSpPr txBox="1">
            <a:spLocks noGrp="1"/>
          </p:cNvSpPr>
          <p:nvPr>
            <p:ph type="body" idx="13"/>
          </p:nvPr>
        </p:nvSpPr>
        <p:spPr>
          <a:xfrm>
            <a:off x="5669350" y="4742625"/>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74" name="Google Shape;274;p73"/>
          <p:cNvSpPr txBox="1">
            <a:spLocks noGrp="1"/>
          </p:cNvSpPr>
          <p:nvPr>
            <p:ph type="body" idx="14"/>
          </p:nvPr>
        </p:nvSpPr>
        <p:spPr>
          <a:xfrm>
            <a:off x="9295526" y="4748124"/>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75" name="Google Shape;275;p73"/>
          <p:cNvSpPr txBox="1">
            <a:spLocks noGrp="1"/>
          </p:cNvSpPr>
          <p:nvPr>
            <p:ph type="body" idx="15"/>
          </p:nvPr>
        </p:nvSpPr>
        <p:spPr>
          <a:xfrm>
            <a:off x="12922843" y="4746433"/>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am Long Bios_3 People">
  <p:cSld name="Team Long Bios_3 People">
    <p:bg>
      <p:bgPr>
        <a:solidFill>
          <a:schemeClr val="lt1"/>
        </a:solidFill>
        <a:effectLst/>
      </p:bgPr>
    </p:bg>
    <p:spTree>
      <p:nvGrpSpPr>
        <p:cNvPr id="1" name="Shape 276"/>
        <p:cNvGrpSpPr/>
        <p:nvPr/>
      </p:nvGrpSpPr>
      <p:grpSpPr>
        <a:xfrm>
          <a:off x="0" y="0"/>
          <a:ext cx="0" cy="0"/>
          <a:chOff x="0" y="0"/>
          <a:chExt cx="0" cy="0"/>
        </a:xfrm>
      </p:grpSpPr>
      <p:sp>
        <p:nvSpPr>
          <p:cNvPr id="277" name="Google Shape;277;p74"/>
          <p:cNvSpPr txBox="1">
            <a:spLocks noGrp="1"/>
          </p:cNvSpPr>
          <p:nvPr>
            <p:ph type="title"/>
          </p:nvPr>
        </p:nvSpPr>
        <p:spPr>
          <a:xfrm>
            <a:off x="662796" y="1117922"/>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7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74"/>
          <p:cNvSpPr txBox="1">
            <a:spLocks noGrp="1"/>
          </p:cNvSpPr>
          <p:nvPr>
            <p:ph type="body" idx="1"/>
          </p:nvPr>
        </p:nvSpPr>
        <p:spPr>
          <a:xfrm>
            <a:off x="3271796" y="4745371"/>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80" name="Google Shape;280;p74"/>
          <p:cNvSpPr txBox="1">
            <a:spLocks noGrp="1"/>
          </p:cNvSpPr>
          <p:nvPr>
            <p:ph type="body" idx="2"/>
          </p:nvPr>
        </p:nvSpPr>
        <p:spPr>
          <a:xfrm>
            <a:off x="3271796" y="5124102"/>
            <a:ext cx="2926080" cy="364036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81" name="Google Shape;281;p74"/>
          <p:cNvSpPr txBox="1">
            <a:spLocks noGrp="1"/>
          </p:cNvSpPr>
          <p:nvPr>
            <p:ph type="body" idx="3"/>
          </p:nvPr>
        </p:nvSpPr>
        <p:spPr>
          <a:xfrm>
            <a:off x="7503021" y="5124102"/>
            <a:ext cx="2926080" cy="364036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82" name="Google Shape;282;p74"/>
          <p:cNvSpPr txBox="1">
            <a:spLocks noGrp="1"/>
          </p:cNvSpPr>
          <p:nvPr>
            <p:ph type="body" idx="4"/>
          </p:nvPr>
        </p:nvSpPr>
        <p:spPr>
          <a:xfrm>
            <a:off x="11683139" y="5124102"/>
            <a:ext cx="2926080" cy="3640367"/>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83" name="Google Shape;283;p74"/>
          <p:cNvSpPr>
            <a:spLocks noGrp="1"/>
          </p:cNvSpPr>
          <p:nvPr>
            <p:ph type="pic" idx="5"/>
          </p:nvPr>
        </p:nvSpPr>
        <p:spPr>
          <a:xfrm>
            <a:off x="3743871" y="2601676"/>
            <a:ext cx="1950529" cy="1947922"/>
          </a:xfrm>
          <a:prstGeom prst="ellipse">
            <a:avLst/>
          </a:prstGeom>
          <a:solidFill>
            <a:srgbClr val="BDBEBD">
              <a:alpha val="74901"/>
            </a:srgbClr>
          </a:solidFill>
          <a:ln>
            <a:noFill/>
          </a:ln>
        </p:spPr>
      </p:sp>
      <p:sp>
        <p:nvSpPr>
          <p:cNvPr id="284" name="Google Shape;284;p74"/>
          <p:cNvSpPr>
            <a:spLocks noGrp="1"/>
          </p:cNvSpPr>
          <p:nvPr>
            <p:ph type="pic" idx="6"/>
          </p:nvPr>
        </p:nvSpPr>
        <p:spPr>
          <a:xfrm>
            <a:off x="7971021" y="2601676"/>
            <a:ext cx="1950529" cy="1947922"/>
          </a:xfrm>
          <a:prstGeom prst="ellipse">
            <a:avLst/>
          </a:prstGeom>
          <a:solidFill>
            <a:srgbClr val="BDBEBD">
              <a:alpha val="74901"/>
            </a:srgbClr>
          </a:solidFill>
          <a:ln>
            <a:noFill/>
          </a:ln>
        </p:spPr>
      </p:sp>
      <p:sp>
        <p:nvSpPr>
          <p:cNvPr id="285" name="Google Shape;285;p74"/>
          <p:cNvSpPr>
            <a:spLocks noGrp="1"/>
          </p:cNvSpPr>
          <p:nvPr>
            <p:ph type="pic" idx="7"/>
          </p:nvPr>
        </p:nvSpPr>
        <p:spPr>
          <a:xfrm>
            <a:off x="12182771" y="2601676"/>
            <a:ext cx="1950529" cy="1947922"/>
          </a:xfrm>
          <a:prstGeom prst="ellipse">
            <a:avLst/>
          </a:prstGeom>
          <a:solidFill>
            <a:srgbClr val="BDBEBD">
              <a:alpha val="74901"/>
            </a:srgbClr>
          </a:solidFill>
          <a:ln>
            <a:noFill/>
          </a:ln>
        </p:spPr>
      </p:sp>
      <p:sp>
        <p:nvSpPr>
          <p:cNvPr id="286" name="Google Shape;286;p7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74"/>
          <p:cNvSpPr txBox="1">
            <a:spLocks noGrp="1"/>
          </p:cNvSpPr>
          <p:nvPr>
            <p:ph type="body" idx="8"/>
          </p:nvPr>
        </p:nvSpPr>
        <p:spPr>
          <a:xfrm>
            <a:off x="7503021" y="4745371"/>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88" name="Google Shape;288;p74"/>
          <p:cNvSpPr txBox="1">
            <a:spLocks noGrp="1"/>
          </p:cNvSpPr>
          <p:nvPr>
            <p:ph type="body" idx="9"/>
          </p:nvPr>
        </p:nvSpPr>
        <p:spPr>
          <a:xfrm>
            <a:off x="11687731" y="4750870"/>
            <a:ext cx="2926080" cy="327084"/>
          </a:xfrm>
          <a:prstGeom prst="rect">
            <a:avLst/>
          </a:prstGeom>
          <a:noFill/>
          <a:ln>
            <a:noFill/>
          </a:ln>
        </p:spPr>
        <p:txBody>
          <a:bodyPr spcFirstLastPara="1" wrap="square" lIns="0" tIns="0" rIns="0" bIns="0" anchor="b" anchorCtr="0">
            <a:noAutofit/>
          </a:bodyPr>
          <a:lstStyle>
            <a:lvl1pPr marL="457200" lvl="0" indent="-228600" algn="ctr">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56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am 6 people + Picture">
  <p:cSld name="Team 6 people + Picture">
    <p:bg>
      <p:bgPr>
        <a:solidFill>
          <a:schemeClr val="lt1"/>
        </a:solidFill>
        <a:effectLst/>
      </p:bgPr>
    </p:bg>
    <p:spTree>
      <p:nvGrpSpPr>
        <p:cNvPr id="1" name="Shape 289"/>
        <p:cNvGrpSpPr/>
        <p:nvPr/>
      </p:nvGrpSpPr>
      <p:grpSpPr>
        <a:xfrm>
          <a:off x="0" y="0"/>
          <a:ext cx="0" cy="0"/>
          <a:chOff x="0" y="0"/>
          <a:chExt cx="0" cy="0"/>
        </a:xfrm>
      </p:grpSpPr>
      <p:sp>
        <p:nvSpPr>
          <p:cNvPr id="290" name="Google Shape;290;p75"/>
          <p:cNvSpPr>
            <a:spLocks noGrp="1"/>
          </p:cNvSpPr>
          <p:nvPr>
            <p:ph type="pic" idx="2"/>
          </p:nvPr>
        </p:nvSpPr>
        <p:spPr>
          <a:xfrm>
            <a:off x="10355" y="0"/>
            <a:ext cx="7673145" cy="10058399"/>
          </a:xfrm>
          <a:prstGeom prst="rect">
            <a:avLst/>
          </a:prstGeom>
          <a:solidFill>
            <a:srgbClr val="BDBEBD">
              <a:alpha val="74901"/>
            </a:srgbClr>
          </a:solidFill>
          <a:ln>
            <a:noFill/>
          </a:ln>
        </p:spPr>
      </p:sp>
      <p:sp>
        <p:nvSpPr>
          <p:cNvPr id="291" name="Google Shape;291;p75"/>
          <p:cNvSpPr txBox="1">
            <a:spLocks noGrp="1"/>
          </p:cNvSpPr>
          <p:nvPr>
            <p:ph type="ftr" idx="11"/>
          </p:nvPr>
        </p:nvSpPr>
        <p:spPr>
          <a:xfrm>
            <a:off x="8434855"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75"/>
          <p:cNvSpPr txBox="1">
            <a:spLocks noGrp="1"/>
          </p:cNvSpPr>
          <p:nvPr>
            <p:ph type="body" idx="1"/>
          </p:nvPr>
        </p:nvSpPr>
        <p:spPr>
          <a:xfrm>
            <a:off x="10269351" y="4097180"/>
            <a:ext cx="2402836" cy="54440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93" name="Google Shape;293;p75"/>
          <p:cNvSpPr txBox="1">
            <a:spLocks noGrp="1"/>
          </p:cNvSpPr>
          <p:nvPr>
            <p:ph type="body" idx="3"/>
          </p:nvPr>
        </p:nvSpPr>
        <p:spPr>
          <a:xfrm>
            <a:off x="10264758" y="6315910"/>
            <a:ext cx="2368035" cy="54440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94" name="Google Shape;294;p75"/>
          <p:cNvSpPr txBox="1">
            <a:spLocks noGrp="1"/>
          </p:cNvSpPr>
          <p:nvPr>
            <p:ph type="body" idx="4"/>
          </p:nvPr>
        </p:nvSpPr>
        <p:spPr>
          <a:xfrm>
            <a:off x="14821539" y="4099708"/>
            <a:ext cx="2402836" cy="54206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295" name="Google Shape;295;p75"/>
          <p:cNvSpPr>
            <a:spLocks noGrp="1"/>
          </p:cNvSpPr>
          <p:nvPr>
            <p:ph type="pic" idx="5"/>
          </p:nvPr>
        </p:nvSpPr>
        <p:spPr>
          <a:xfrm>
            <a:off x="8443849" y="3244481"/>
            <a:ext cx="1619768" cy="1617603"/>
          </a:xfrm>
          <a:prstGeom prst="ellipse">
            <a:avLst/>
          </a:prstGeom>
          <a:solidFill>
            <a:srgbClr val="BDBEBD">
              <a:alpha val="74901"/>
            </a:srgbClr>
          </a:solidFill>
          <a:ln>
            <a:noFill/>
          </a:ln>
        </p:spPr>
      </p:sp>
      <p:sp>
        <p:nvSpPr>
          <p:cNvPr id="296" name="Google Shape;296;p75"/>
          <p:cNvSpPr>
            <a:spLocks noGrp="1"/>
          </p:cNvSpPr>
          <p:nvPr>
            <p:ph type="pic" idx="6"/>
          </p:nvPr>
        </p:nvSpPr>
        <p:spPr>
          <a:xfrm>
            <a:off x="12996036" y="3244481"/>
            <a:ext cx="1619768" cy="1617603"/>
          </a:xfrm>
          <a:prstGeom prst="ellipse">
            <a:avLst/>
          </a:prstGeom>
          <a:solidFill>
            <a:srgbClr val="BDBEBD">
              <a:alpha val="74901"/>
            </a:srgbClr>
          </a:solidFill>
          <a:ln>
            <a:noFill/>
          </a:ln>
        </p:spPr>
      </p:sp>
      <p:sp>
        <p:nvSpPr>
          <p:cNvPr id="297" name="Google Shape;297;p75"/>
          <p:cNvSpPr>
            <a:spLocks noGrp="1"/>
          </p:cNvSpPr>
          <p:nvPr>
            <p:ph type="pic" idx="7"/>
          </p:nvPr>
        </p:nvSpPr>
        <p:spPr>
          <a:xfrm>
            <a:off x="12996036" y="5505774"/>
            <a:ext cx="1619768" cy="1617603"/>
          </a:xfrm>
          <a:prstGeom prst="ellipse">
            <a:avLst/>
          </a:prstGeom>
          <a:solidFill>
            <a:srgbClr val="BDBEBD">
              <a:alpha val="74901"/>
            </a:srgbClr>
          </a:solidFill>
          <a:ln>
            <a:noFill/>
          </a:ln>
        </p:spPr>
      </p:sp>
      <p:sp>
        <p:nvSpPr>
          <p:cNvPr id="298" name="Google Shape;298;p7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9" name="Google Shape;299;p75"/>
          <p:cNvSpPr txBox="1">
            <a:spLocks noGrp="1"/>
          </p:cNvSpPr>
          <p:nvPr>
            <p:ph type="body" idx="8"/>
          </p:nvPr>
        </p:nvSpPr>
        <p:spPr>
          <a:xfrm>
            <a:off x="10269351" y="3718449"/>
            <a:ext cx="2402836" cy="3270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0" name="Google Shape;300;p75"/>
          <p:cNvSpPr txBox="1">
            <a:spLocks noGrp="1"/>
          </p:cNvSpPr>
          <p:nvPr>
            <p:ph type="body" idx="9"/>
          </p:nvPr>
        </p:nvSpPr>
        <p:spPr>
          <a:xfrm>
            <a:off x="10269351" y="5937179"/>
            <a:ext cx="2363441" cy="3270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1" name="Google Shape;301;p75"/>
          <p:cNvSpPr txBox="1">
            <a:spLocks noGrp="1"/>
          </p:cNvSpPr>
          <p:nvPr>
            <p:ph type="body" idx="13"/>
          </p:nvPr>
        </p:nvSpPr>
        <p:spPr>
          <a:xfrm>
            <a:off x="14822679" y="3724785"/>
            <a:ext cx="2401696" cy="3270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2" name="Google Shape;302;p75"/>
          <p:cNvSpPr txBox="1">
            <a:spLocks noGrp="1"/>
          </p:cNvSpPr>
          <p:nvPr>
            <p:ph type="body" idx="14"/>
          </p:nvPr>
        </p:nvSpPr>
        <p:spPr>
          <a:xfrm>
            <a:off x="14821539" y="6315910"/>
            <a:ext cx="2402836" cy="54440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3" name="Google Shape;303;p75"/>
          <p:cNvSpPr txBox="1">
            <a:spLocks noGrp="1"/>
          </p:cNvSpPr>
          <p:nvPr>
            <p:ph type="body" idx="15"/>
          </p:nvPr>
        </p:nvSpPr>
        <p:spPr>
          <a:xfrm>
            <a:off x="10243226" y="8596284"/>
            <a:ext cx="2359281" cy="54440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4" name="Google Shape;304;p75"/>
          <p:cNvSpPr txBox="1">
            <a:spLocks noGrp="1"/>
          </p:cNvSpPr>
          <p:nvPr>
            <p:ph type="body" idx="16"/>
          </p:nvPr>
        </p:nvSpPr>
        <p:spPr>
          <a:xfrm>
            <a:off x="14806482" y="8598624"/>
            <a:ext cx="2417893" cy="54206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5" name="Google Shape;305;p75"/>
          <p:cNvSpPr>
            <a:spLocks noGrp="1"/>
          </p:cNvSpPr>
          <p:nvPr>
            <p:ph type="pic" idx="17"/>
          </p:nvPr>
        </p:nvSpPr>
        <p:spPr>
          <a:xfrm>
            <a:off x="8443849" y="5505774"/>
            <a:ext cx="1619768" cy="1617603"/>
          </a:xfrm>
          <a:prstGeom prst="ellipse">
            <a:avLst/>
          </a:prstGeom>
          <a:solidFill>
            <a:srgbClr val="BDBEBD">
              <a:alpha val="74901"/>
            </a:srgbClr>
          </a:solidFill>
          <a:ln>
            <a:noFill/>
          </a:ln>
        </p:spPr>
      </p:sp>
      <p:sp>
        <p:nvSpPr>
          <p:cNvPr id="306" name="Google Shape;306;p75"/>
          <p:cNvSpPr>
            <a:spLocks noGrp="1"/>
          </p:cNvSpPr>
          <p:nvPr>
            <p:ph type="pic" idx="18"/>
          </p:nvPr>
        </p:nvSpPr>
        <p:spPr>
          <a:xfrm>
            <a:off x="8443849" y="7767067"/>
            <a:ext cx="1619768" cy="1617603"/>
          </a:xfrm>
          <a:prstGeom prst="ellipse">
            <a:avLst/>
          </a:prstGeom>
          <a:solidFill>
            <a:srgbClr val="BDBEBD">
              <a:alpha val="74901"/>
            </a:srgbClr>
          </a:solidFill>
          <a:ln>
            <a:noFill/>
          </a:ln>
        </p:spPr>
      </p:sp>
      <p:sp>
        <p:nvSpPr>
          <p:cNvPr id="307" name="Google Shape;307;p75"/>
          <p:cNvSpPr>
            <a:spLocks noGrp="1"/>
          </p:cNvSpPr>
          <p:nvPr>
            <p:ph type="pic" idx="19"/>
          </p:nvPr>
        </p:nvSpPr>
        <p:spPr>
          <a:xfrm>
            <a:off x="12996036" y="7767067"/>
            <a:ext cx="1619768" cy="1617603"/>
          </a:xfrm>
          <a:prstGeom prst="ellipse">
            <a:avLst/>
          </a:prstGeom>
          <a:solidFill>
            <a:srgbClr val="BDBEBD">
              <a:alpha val="74901"/>
            </a:srgbClr>
          </a:solidFill>
          <a:ln>
            <a:noFill/>
          </a:ln>
        </p:spPr>
      </p:sp>
      <p:sp>
        <p:nvSpPr>
          <p:cNvPr id="308" name="Google Shape;308;p75"/>
          <p:cNvSpPr txBox="1">
            <a:spLocks noGrp="1"/>
          </p:cNvSpPr>
          <p:nvPr>
            <p:ph type="body" idx="20"/>
          </p:nvPr>
        </p:nvSpPr>
        <p:spPr>
          <a:xfrm>
            <a:off x="14821539" y="5937179"/>
            <a:ext cx="2402836" cy="3270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09" name="Google Shape;309;p75"/>
          <p:cNvSpPr txBox="1">
            <a:spLocks noGrp="1"/>
          </p:cNvSpPr>
          <p:nvPr>
            <p:ph type="body" idx="21"/>
          </p:nvPr>
        </p:nvSpPr>
        <p:spPr>
          <a:xfrm>
            <a:off x="10247820" y="8217553"/>
            <a:ext cx="2359280" cy="3270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10" name="Google Shape;310;p75"/>
          <p:cNvSpPr txBox="1">
            <a:spLocks noGrp="1"/>
          </p:cNvSpPr>
          <p:nvPr>
            <p:ph type="body" idx="22"/>
          </p:nvPr>
        </p:nvSpPr>
        <p:spPr>
          <a:xfrm>
            <a:off x="14807622" y="8217553"/>
            <a:ext cx="2416753" cy="3270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1080"/>
              <a:buFont typeface="Arial"/>
              <a:buNone/>
              <a:defRPr sz="1350" b="1" i="0">
                <a:latin typeface="Arial"/>
                <a:ea typeface="Arial"/>
                <a:cs typeface="Arial"/>
                <a:sym typeface="Aria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ouble Column">
  <p:cSld name="Double Column">
    <p:spTree>
      <p:nvGrpSpPr>
        <p:cNvPr id="1" name="Shape 311"/>
        <p:cNvGrpSpPr/>
        <p:nvPr/>
      </p:nvGrpSpPr>
      <p:grpSpPr>
        <a:xfrm>
          <a:off x="0" y="0"/>
          <a:ext cx="0" cy="0"/>
          <a:chOff x="0" y="0"/>
          <a:chExt cx="0" cy="0"/>
        </a:xfrm>
      </p:grpSpPr>
      <p:sp>
        <p:nvSpPr>
          <p:cNvPr id="312" name="Google Shape;312;p76"/>
          <p:cNvSpPr txBox="1">
            <a:spLocks noGrp="1"/>
          </p:cNvSpPr>
          <p:nvPr>
            <p:ph type="title"/>
          </p:nvPr>
        </p:nvSpPr>
        <p:spPr>
          <a:xfrm>
            <a:off x="662798" y="1120595"/>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7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6"/>
          <p:cNvSpPr txBox="1">
            <a:spLocks noGrp="1"/>
          </p:cNvSpPr>
          <p:nvPr>
            <p:ph type="body" idx="1"/>
          </p:nvPr>
        </p:nvSpPr>
        <p:spPr>
          <a:xfrm>
            <a:off x="662797" y="2586788"/>
            <a:ext cx="16572903" cy="679851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15" name="Google Shape;315;p7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ouble Column + Subhead">
  <p:cSld name="Double Column + Subhead">
    <p:spTree>
      <p:nvGrpSpPr>
        <p:cNvPr id="1" name="Shape 316"/>
        <p:cNvGrpSpPr/>
        <p:nvPr/>
      </p:nvGrpSpPr>
      <p:grpSpPr>
        <a:xfrm>
          <a:off x="0" y="0"/>
          <a:ext cx="0" cy="0"/>
          <a:chOff x="0" y="0"/>
          <a:chExt cx="0" cy="0"/>
        </a:xfrm>
      </p:grpSpPr>
      <p:sp>
        <p:nvSpPr>
          <p:cNvPr id="317" name="Google Shape;317;p77"/>
          <p:cNvSpPr txBox="1">
            <a:spLocks noGrp="1"/>
          </p:cNvSpPr>
          <p:nvPr>
            <p:ph type="title"/>
          </p:nvPr>
        </p:nvSpPr>
        <p:spPr>
          <a:xfrm>
            <a:off x="662798" y="1118759"/>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77"/>
          <p:cNvSpPr txBox="1">
            <a:spLocks noGrp="1"/>
          </p:cNvSpPr>
          <p:nvPr>
            <p:ph type="body" idx="1"/>
          </p:nvPr>
        </p:nvSpPr>
        <p:spPr>
          <a:xfrm>
            <a:off x="662796" y="2260714"/>
            <a:ext cx="13734896"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20" name="Google Shape;320;p77"/>
          <p:cNvSpPr txBox="1">
            <a:spLocks noGrp="1"/>
          </p:cNvSpPr>
          <p:nvPr>
            <p:ph type="body" idx="2"/>
          </p:nvPr>
        </p:nvSpPr>
        <p:spPr>
          <a:xfrm>
            <a:off x="661988" y="4211722"/>
            <a:ext cx="15140488" cy="51735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21" name="Google Shape;321;p7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ssaic 3 Images_2">
  <p:cSld name="Mossaic 3 Images_2">
    <p:spTree>
      <p:nvGrpSpPr>
        <p:cNvPr id="1" name="Shape 27"/>
        <p:cNvGrpSpPr/>
        <p:nvPr/>
      </p:nvGrpSpPr>
      <p:grpSpPr>
        <a:xfrm>
          <a:off x="0" y="0"/>
          <a:ext cx="0" cy="0"/>
          <a:chOff x="0" y="0"/>
          <a:chExt cx="0" cy="0"/>
        </a:xfrm>
      </p:grpSpPr>
      <p:sp>
        <p:nvSpPr>
          <p:cNvPr id="28" name="Google Shape;28;p51"/>
          <p:cNvSpPr txBox="1">
            <a:spLocks noGrp="1"/>
          </p:cNvSpPr>
          <p:nvPr>
            <p:ph type="ftr" idx="11"/>
          </p:nvPr>
        </p:nvSpPr>
        <p:spPr>
          <a:xfrm>
            <a:off x="10507390" y="507752"/>
            <a:ext cx="6716178" cy="294213"/>
          </a:xfrm>
          <a:prstGeom prst="rect">
            <a:avLst/>
          </a:prstGeom>
          <a:noFill/>
          <a:ln>
            <a:noFill/>
          </a:ln>
        </p:spPr>
        <p:txBody>
          <a:bodyPr spcFirstLastPara="1" wrap="square" lIns="0" tIns="0" rIns="0" bIns="0" anchor="t" anchorCtr="0">
            <a:noAutofit/>
          </a:bodyPr>
          <a:lstStyle>
            <a:lvl1pPr lvl="0" algn="r">
              <a:lnSpc>
                <a:spcPct val="16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1"/>
          <p:cNvSpPr>
            <a:spLocks noGrp="1"/>
          </p:cNvSpPr>
          <p:nvPr>
            <p:ph type="pic" idx="2"/>
          </p:nvPr>
        </p:nvSpPr>
        <p:spPr>
          <a:xfrm>
            <a:off x="0" y="3552825"/>
            <a:ext cx="9516426" cy="6505578"/>
          </a:xfrm>
          <a:prstGeom prst="rect">
            <a:avLst/>
          </a:prstGeom>
          <a:solidFill>
            <a:srgbClr val="BDBEBD">
              <a:alpha val="74901"/>
            </a:srgbClr>
          </a:solidFill>
          <a:ln>
            <a:noFill/>
          </a:ln>
        </p:spPr>
      </p:sp>
      <p:sp>
        <p:nvSpPr>
          <p:cNvPr id="30" name="Google Shape;30;p51"/>
          <p:cNvSpPr>
            <a:spLocks noGrp="1"/>
          </p:cNvSpPr>
          <p:nvPr>
            <p:ph type="pic" idx="3"/>
          </p:nvPr>
        </p:nvSpPr>
        <p:spPr>
          <a:xfrm>
            <a:off x="2066925" y="0"/>
            <a:ext cx="2808289" cy="2943132"/>
          </a:xfrm>
          <a:prstGeom prst="rect">
            <a:avLst/>
          </a:prstGeom>
          <a:solidFill>
            <a:srgbClr val="BDBEBD">
              <a:alpha val="74901"/>
            </a:srgbClr>
          </a:solidFill>
          <a:ln>
            <a:noFill/>
          </a:ln>
        </p:spPr>
      </p:sp>
      <p:sp>
        <p:nvSpPr>
          <p:cNvPr id="31" name="Google Shape;31;p51"/>
          <p:cNvSpPr txBox="1">
            <a:spLocks noGrp="1"/>
          </p:cNvSpPr>
          <p:nvPr>
            <p:ph type="title"/>
          </p:nvPr>
        </p:nvSpPr>
        <p:spPr>
          <a:xfrm>
            <a:off x="10489418" y="6007830"/>
            <a:ext cx="6711710" cy="3513222"/>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1"/>
          <p:cNvSpPr>
            <a:spLocks noGrp="1"/>
          </p:cNvSpPr>
          <p:nvPr>
            <p:ph type="pic" idx="4"/>
          </p:nvPr>
        </p:nvSpPr>
        <p:spPr>
          <a:xfrm>
            <a:off x="10491788" y="1290703"/>
            <a:ext cx="3924301" cy="3882960"/>
          </a:xfrm>
          <a:prstGeom prst="rect">
            <a:avLst/>
          </a:prstGeom>
          <a:solidFill>
            <a:srgbClr val="BDBEBD">
              <a:alpha val="74901"/>
            </a:srgbClr>
          </a:solidFill>
          <a:ln>
            <a:noFill/>
          </a:ln>
        </p:spPr>
      </p:sp>
      <p:sp>
        <p:nvSpPr>
          <p:cNvPr id="33" name="Google Shape;33;p5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riple Column">
  <p:cSld name="Triple Column">
    <p:spTree>
      <p:nvGrpSpPr>
        <p:cNvPr id="1" name="Shape 322"/>
        <p:cNvGrpSpPr/>
        <p:nvPr/>
      </p:nvGrpSpPr>
      <p:grpSpPr>
        <a:xfrm>
          <a:off x="0" y="0"/>
          <a:ext cx="0" cy="0"/>
          <a:chOff x="0" y="0"/>
          <a:chExt cx="0" cy="0"/>
        </a:xfrm>
      </p:grpSpPr>
      <p:sp>
        <p:nvSpPr>
          <p:cNvPr id="323" name="Google Shape;323;p78"/>
          <p:cNvSpPr txBox="1">
            <a:spLocks noGrp="1"/>
          </p:cNvSpPr>
          <p:nvPr>
            <p:ph type="title"/>
          </p:nvPr>
        </p:nvSpPr>
        <p:spPr>
          <a:xfrm>
            <a:off x="662798" y="1119878"/>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7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78"/>
          <p:cNvSpPr txBox="1">
            <a:spLocks noGrp="1"/>
          </p:cNvSpPr>
          <p:nvPr>
            <p:ph type="body" idx="1"/>
          </p:nvPr>
        </p:nvSpPr>
        <p:spPr>
          <a:xfrm>
            <a:off x="662797" y="2586788"/>
            <a:ext cx="16572903" cy="679851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26" name="Google Shape;326;p7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riple Column + Subhead">
  <p:cSld name="Triple Column + Subhead">
    <p:spTree>
      <p:nvGrpSpPr>
        <p:cNvPr id="1" name="Shape 327"/>
        <p:cNvGrpSpPr/>
        <p:nvPr/>
      </p:nvGrpSpPr>
      <p:grpSpPr>
        <a:xfrm>
          <a:off x="0" y="0"/>
          <a:ext cx="0" cy="0"/>
          <a:chOff x="0" y="0"/>
          <a:chExt cx="0" cy="0"/>
        </a:xfrm>
      </p:grpSpPr>
      <p:sp>
        <p:nvSpPr>
          <p:cNvPr id="328" name="Google Shape;328;p79"/>
          <p:cNvSpPr txBox="1">
            <a:spLocks noGrp="1"/>
          </p:cNvSpPr>
          <p:nvPr>
            <p:ph type="title"/>
          </p:nvPr>
        </p:nvSpPr>
        <p:spPr>
          <a:xfrm>
            <a:off x="662798" y="1121306"/>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79"/>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79"/>
          <p:cNvSpPr txBox="1">
            <a:spLocks noGrp="1"/>
          </p:cNvSpPr>
          <p:nvPr>
            <p:ph type="body" idx="1"/>
          </p:nvPr>
        </p:nvSpPr>
        <p:spPr>
          <a:xfrm>
            <a:off x="662796" y="2255870"/>
            <a:ext cx="15156642"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31" name="Google Shape;331;p79"/>
          <p:cNvSpPr txBox="1">
            <a:spLocks noGrp="1"/>
          </p:cNvSpPr>
          <p:nvPr>
            <p:ph type="body" idx="2"/>
          </p:nvPr>
        </p:nvSpPr>
        <p:spPr>
          <a:xfrm>
            <a:off x="661988" y="4211721"/>
            <a:ext cx="15154333" cy="5173579"/>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32" name="Google Shape;332;p7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ouble Column + Callout + Name">
  <p:cSld name="Double Column + Callout + Name">
    <p:spTree>
      <p:nvGrpSpPr>
        <p:cNvPr id="1" name="Shape 333"/>
        <p:cNvGrpSpPr/>
        <p:nvPr/>
      </p:nvGrpSpPr>
      <p:grpSpPr>
        <a:xfrm>
          <a:off x="0" y="0"/>
          <a:ext cx="0" cy="0"/>
          <a:chOff x="0" y="0"/>
          <a:chExt cx="0" cy="0"/>
        </a:xfrm>
      </p:grpSpPr>
      <p:sp>
        <p:nvSpPr>
          <p:cNvPr id="334" name="Google Shape;334;p80"/>
          <p:cNvSpPr txBox="1">
            <a:spLocks noGrp="1"/>
          </p:cNvSpPr>
          <p:nvPr>
            <p:ph type="title"/>
          </p:nvPr>
        </p:nvSpPr>
        <p:spPr>
          <a:xfrm>
            <a:off x="662799" y="1118387"/>
            <a:ext cx="10924576"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8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80"/>
          <p:cNvSpPr txBox="1">
            <a:spLocks noGrp="1"/>
          </p:cNvSpPr>
          <p:nvPr>
            <p:ph type="body" idx="1"/>
          </p:nvPr>
        </p:nvSpPr>
        <p:spPr>
          <a:xfrm>
            <a:off x="662579" y="2586788"/>
            <a:ext cx="10924796" cy="679851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37" name="Google Shape;337;p80"/>
          <p:cNvSpPr txBox="1">
            <a:spLocks noGrp="1"/>
          </p:cNvSpPr>
          <p:nvPr>
            <p:ph type="body" idx="2"/>
          </p:nvPr>
        </p:nvSpPr>
        <p:spPr>
          <a:xfrm>
            <a:off x="13327707" y="4698549"/>
            <a:ext cx="3906942" cy="3888747"/>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1467"/>
              </a:spcBef>
              <a:spcAft>
                <a:spcPts val="0"/>
              </a:spcAft>
              <a:buClr>
                <a:schemeClr val="dk1"/>
              </a:buClr>
              <a:buSzPts val="2880"/>
              <a:buFont typeface="Arial"/>
              <a:buNone/>
              <a:defRPr sz="3600">
                <a:latin typeface="Georgia"/>
                <a:ea typeface="Georgia"/>
                <a:cs typeface="Georgia"/>
                <a:sym typeface="Georgia"/>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38" name="Google Shape;338;p80"/>
          <p:cNvSpPr txBox="1">
            <a:spLocks noGrp="1"/>
          </p:cNvSpPr>
          <p:nvPr>
            <p:ph type="body" idx="3"/>
          </p:nvPr>
        </p:nvSpPr>
        <p:spPr>
          <a:xfrm>
            <a:off x="13335000" y="8911223"/>
            <a:ext cx="3907163" cy="474077"/>
          </a:xfrm>
          <a:prstGeom prst="rect">
            <a:avLst/>
          </a:prstGeom>
          <a:noFill/>
          <a:ln>
            <a:noFill/>
          </a:ln>
        </p:spPr>
        <p:txBody>
          <a:bodyPr spcFirstLastPara="1" wrap="square" lIns="0" tIns="0" rIns="0" bIns="0" anchor="t" anchorCtr="0">
            <a:noAutofit/>
          </a:bodyPr>
          <a:lstStyle>
            <a:lvl1pPr marL="457200" lvl="0" indent="-228600" algn="l">
              <a:lnSpc>
                <a:spcPct val="213333"/>
              </a:lnSpc>
              <a:spcBef>
                <a:spcPts val="1467"/>
              </a:spcBef>
              <a:spcAft>
                <a:spcPts val="0"/>
              </a:spcAft>
              <a:buClr>
                <a:schemeClr val="dk1"/>
              </a:buClr>
              <a:buSzPts val="1080"/>
              <a:buFont typeface="Arial"/>
              <a:buNone/>
              <a:defRPr sz="1350" b="1"/>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cxnSp>
        <p:nvCxnSpPr>
          <p:cNvPr id="339" name="Google Shape;339;p80"/>
          <p:cNvCxnSpPr/>
          <p:nvPr/>
        </p:nvCxnSpPr>
        <p:spPr>
          <a:xfrm rot="10800000">
            <a:off x="13335000" y="4445544"/>
            <a:ext cx="3888566" cy="0"/>
          </a:xfrm>
          <a:prstGeom prst="straightConnector1">
            <a:avLst/>
          </a:prstGeom>
          <a:noFill/>
          <a:ln w="165100" cap="flat" cmpd="sng">
            <a:solidFill>
              <a:schemeClr val="dk1"/>
            </a:solidFill>
            <a:prstDash val="solid"/>
            <a:miter lim="800000"/>
            <a:headEnd type="none" w="sm" len="sm"/>
            <a:tailEnd type="none" w="sm" len="sm"/>
          </a:ln>
        </p:spPr>
      </p:cxnSp>
      <p:cxnSp>
        <p:nvCxnSpPr>
          <p:cNvPr id="340" name="Google Shape;340;p80"/>
          <p:cNvCxnSpPr/>
          <p:nvPr/>
        </p:nvCxnSpPr>
        <p:spPr>
          <a:xfrm>
            <a:off x="12978710" y="507752"/>
            <a:ext cx="0" cy="8877548"/>
          </a:xfrm>
          <a:prstGeom prst="straightConnector1">
            <a:avLst/>
          </a:prstGeom>
          <a:noFill/>
          <a:ln w="9525" cap="flat" cmpd="sng">
            <a:solidFill>
              <a:schemeClr val="dk1"/>
            </a:solidFill>
            <a:prstDash val="solid"/>
            <a:miter lim="800000"/>
            <a:headEnd type="none" w="sm" len="sm"/>
            <a:tailEnd type="none" w="sm" len="sm"/>
          </a:ln>
        </p:spPr>
      </p:cxnSp>
      <p:sp>
        <p:nvSpPr>
          <p:cNvPr id="341" name="Google Shape;341;p8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ouble Column + Callout">
  <p:cSld name="Double Column + Callout">
    <p:spTree>
      <p:nvGrpSpPr>
        <p:cNvPr id="1" name="Shape 342"/>
        <p:cNvGrpSpPr/>
        <p:nvPr/>
      </p:nvGrpSpPr>
      <p:grpSpPr>
        <a:xfrm>
          <a:off x="0" y="0"/>
          <a:ext cx="0" cy="0"/>
          <a:chOff x="0" y="0"/>
          <a:chExt cx="0" cy="0"/>
        </a:xfrm>
      </p:grpSpPr>
      <p:sp>
        <p:nvSpPr>
          <p:cNvPr id="343" name="Google Shape;343;p81"/>
          <p:cNvSpPr txBox="1">
            <a:spLocks noGrp="1"/>
          </p:cNvSpPr>
          <p:nvPr>
            <p:ph type="title"/>
          </p:nvPr>
        </p:nvSpPr>
        <p:spPr>
          <a:xfrm>
            <a:off x="662798" y="1120935"/>
            <a:ext cx="6731777" cy="1497482"/>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8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81"/>
          <p:cNvSpPr txBox="1">
            <a:spLocks noGrp="1"/>
          </p:cNvSpPr>
          <p:nvPr>
            <p:ph type="body" idx="1"/>
          </p:nvPr>
        </p:nvSpPr>
        <p:spPr>
          <a:xfrm>
            <a:off x="663068" y="3177315"/>
            <a:ext cx="1090821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46" name="Google Shape;346;p81"/>
          <p:cNvSpPr txBox="1">
            <a:spLocks noGrp="1"/>
          </p:cNvSpPr>
          <p:nvPr>
            <p:ph type="body" idx="2"/>
          </p:nvPr>
        </p:nvSpPr>
        <p:spPr>
          <a:xfrm>
            <a:off x="13316625" y="4716057"/>
            <a:ext cx="3906942" cy="4736977"/>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1467"/>
              </a:spcBef>
              <a:spcAft>
                <a:spcPts val="0"/>
              </a:spcAft>
              <a:buClr>
                <a:schemeClr val="dk1"/>
              </a:buClr>
              <a:buSzPts val="2880"/>
              <a:buFont typeface="Arial"/>
              <a:buNone/>
              <a:defRPr sz="3600">
                <a:latin typeface="Georgia"/>
                <a:ea typeface="Georgia"/>
                <a:cs typeface="Georgia"/>
                <a:sym typeface="Georgia"/>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47" name="Google Shape;347;p81"/>
          <p:cNvSpPr txBox="1">
            <a:spLocks noGrp="1"/>
          </p:cNvSpPr>
          <p:nvPr>
            <p:ph type="body" idx="3"/>
          </p:nvPr>
        </p:nvSpPr>
        <p:spPr>
          <a:xfrm>
            <a:off x="661988" y="4903025"/>
            <a:ext cx="10926437" cy="4271790"/>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48" name="Google Shape;348;p8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49" name="Google Shape;349;p81"/>
          <p:cNvCxnSpPr/>
          <p:nvPr/>
        </p:nvCxnSpPr>
        <p:spPr>
          <a:xfrm rot="10800000">
            <a:off x="13335000" y="4445544"/>
            <a:ext cx="3888566" cy="0"/>
          </a:xfrm>
          <a:prstGeom prst="straightConnector1">
            <a:avLst/>
          </a:prstGeom>
          <a:noFill/>
          <a:ln w="165100" cap="flat" cmpd="sng">
            <a:solidFill>
              <a:schemeClr val="dk1"/>
            </a:solidFill>
            <a:prstDash val="solid"/>
            <a:miter lim="800000"/>
            <a:headEnd type="none" w="sm" len="sm"/>
            <a:tailEnd type="none" w="sm" len="sm"/>
          </a:ln>
        </p:spPr>
      </p:cxnSp>
      <p:cxnSp>
        <p:nvCxnSpPr>
          <p:cNvPr id="350" name="Google Shape;350;p81"/>
          <p:cNvCxnSpPr/>
          <p:nvPr/>
        </p:nvCxnSpPr>
        <p:spPr>
          <a:xfrm>
            <a:off x="12978710" y="507752"/>
            <a:ext cx="0" cy="8877548"/>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ouble Column + Callout_2">
  <p:cSld name="Double Column + Callout_2">
    <p:spTree>
      <p:nvGrpSpPr>
        <p:cNvPr id="1" name="Shape 351"/>
        <p:cNvGrpSpPr/>
        <p:nvPr/>
      </p:nvGrpSpPr>
      <p:grpSpPr>
        <a:xfrm>
          <a:off x="0" y="0"/>
          <a:ext cx="0" cy="0"/>
          <a:chOff x="0" y="0"/>
          <a:chExt cx="0" cy="0"/>
        </a:xfrm>
      </p:grpSpPr>
      <p:sp>
        <p:nvSpPr>
          <p:cNvPr id="352" name="Google Shape;352;p82"/>
          <p:cNvSpPr txBox="1">
            <a:spLocks noGrp="1"/>
          </p:cNvSpPr>
          <p:nvPr>
            <p:ph type="title"/>
          </p:nvPr>
        </p:nvSpPr>
        <p:spPr>
          <a:xfrm>
            <a:off x="662796" y="1118886"/>
            <a:ext cx="6716178" cy="1870688"/>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8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82"/>
          <p:cNvSpPr txBox="1">
            <a:spLocks noGrp="1"/>
          </p:cNvSpPr>
          <p:nvPr>
            <p:ph type="body" idx="1"/>
          </p:nvPr>
        </p:nvSpPr>
        <p:spPr>
          <a:xfrm>
            <a:off x="662796" y="3173934"/>
            <a:ext cx="10908492"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55" name="Google Shape;355;p82"/>
          <p:cNvSpPr txBox="1">
            <a:spLocks noGrp="1"/>
          </p:cNvSpPr>
          <p:nvPr>
            <p:ph type="body" idx="2"/>
          </p:nvPr>
        </p:nvSpPr>
        <p:spPr>
          <a:xfrm>
            <a:off x="662799" y="4903451"/>
            <a:ext cx="10908490" cy="4487015"/>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56" name="Google Shape;356;p82"/>
          <p:cNvSpPr txBox="1">
            <a:spLocks noGrp="1"/>
          </p:cNvSpPr>
          <p:nvPr>
            <p:ph type="body" idx="3"/>
          </p:nvPr>
        </p:nvSpPr>
        <p:spPr>
          <a:xfrm>
            <a:off x="13332673" y="1153639"/>
            <a:ext cx="3906942" cy="8231662"/>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1467"/>
              </a:spcBef>
              <a:spcAft>
                <a:spcPts val="0"/>
              </a:spcAft>
              <a:buClr>
                <a:schemeClr val="dk1"/>
              </a:buClr>
              <a:buSzPts val="2880"/>
              <a:buFont typeface="Arial"/>
              <a:buNone/>
              <a:defRPr sz="3600">
                <a:latin typeface="Georgia"/>
                <a:ea typeface="Georgia"/>
                <a:cs typeface="Georgia"/>
                <a:sym typeface="Georgia"/>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57" name="Google Shape;357;p8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58" name="Google Shape;358;p82"/>
          <p:cNvCxnSpPr/>
          <p:nvPr/>
        </p:nvCxnSpPr>
        <p:spPr>
          <a:xfrm>
            <a:off x="12978710" y="507752"/>
            <a:ext cx="0" cy="8877548"/>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Body">
  <p:cSld name="Title + Body">
    <p:spTree>
      <p:nvGrpSpPr>
        <p:cNvPr id="1" name="Shape 359"/>
        <p:cNvGrpSpPr/>
        <p:nvPr/>
      </p:nvGrpSpPr>
      <p:grpSpPr>
        <a:xfrm>
          <a:off x="0" y="0"/>
          <a:ext cx="0" cy="0"/>
          <a:chOff x="0" y="0"/>
          <a:chExt cx="0" cy="0"/>
        </a:xfrm>
      </p:grpSpPr>
      <p:sp>
        <p:nvSpPr>
          <p:cNvPr id="360" name="Google Shape;360;p83"/>
          <p:cNvSpPr txBox="1">
            <a:spLocks noGrp="1"/>
          </p:cNvSpPr>
          <p:nvPr>
            <p:ph type="title"/>
          </p:nvPr>
        </p:nvSpPr>
        <p:spPr>
          <a:xfrm>
            <a:off x="667265" y="2021641"/>
            <a:ext cx="8100561" cy="7500353"/>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83"/>
          <p:cNvSpPr txBox="1">
            <a:spLocks noGrp="1"/>
          </p:cNvSpPr>
          <p:nvPr>
            <p:ph type="body" idx="1"/>
          </p:nvPr>
        </p:nvSpPr>
        <p:spPr>
          <a:xfrm>
            <a:off x="10502922" y="1844040"/>
            <a:ext cx="6716178" cy="7541260"/>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62" name="Google Shape;362;p8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63" name="Google Shape;363;p83"/>
          <p:cNvCxnSpPr/>
          <p:nvPr/>
        </p:nvCxnSpPr>
        <p:spPr>
          <a:xfrm>
            <a:off x="10206119" y="492125"/>
            <a:ext cx="0" cy="8896804"/>
          </a:xfrm>
          <a:prstGeom prst="straightConnector1">
            <a:avLst/>
          </a:prstGeom>
          <a:noFill/>
          <a:ln w="9525" cap="flat" cmpd="sng">
            <a:solidFill>
              <a:schemeClr val="dk1"/>
            </a:solidFill>
            <a:prstDash val="solid"/>
            <a:miter lim="800000"/>
            <a:headEnd type="none" w="sm" len="sm"/>
            <a:tailEnd type="none" w="sm" len="sm"/>
          </a:ln>
        </p:spPr>
      </p:cxnSp>
      <p:sp>
        <p:nvSpPr>
          <p:cNvPr id="364" name="Google Shape;364;p8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Subhead + 2 column">
  <p:cSld name="Title + Subhead + 2 column">
    <p:bg>
      <p:bgPr>
        <a:solidFill>
          <a:schemeClr val="lt1"/>
        </a:solidFill>
        <a:effectLst/>
      </p:bgPr>
    </p:bg>
    <p:spTree>
      <p:nvGrpSpPr>
        <p:cNvPr id="1" name="Shape 365"/>
        <p:cNvGrpSpPr/>
        <p:nvPr/>
      </p:nvGrpSpPr>
      <p:grpSpPr>
        <a:xfrm>
          <a:off x="0" y="0"/>
          <a:ext cx="0" cy="0"/>
          <a:chOff x="0" y="0"/>
          <a:chExt cx="0" cy="0"/>
        </a:xfrm>
      </p:grpSpPr>
      <p:sp>
        <p:nvSpPr>
          <p:cNvPr id="366" name="Google Shape;366;p8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7" name="Google Shape;367;p8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84"/>
          <p:cNvSpPr txBox="1">
            <a:spLocks noGrp="1"/>
          </p:cNvSpPr>
          <p:nvPr>
            <p:ph type="body" idx="1"/>
          </p:nvPr>
        </p:nvSpPr>
        <p:spPr>
          <a:xfrm>
            <a:off x="661988" y="3441332"/>
            <a:ext cx="6716178" cy="4595813"/>
          </a:xfrm>
          <a:prstGeom prst="rect">
            <a:avLst/>
          </a:prstGeom>
          <a:noFill/>
          <a:ln>
            <a:noFill/>
          </a:ln>
        </p:spPr>
        <p:txBody>
          <a:bodyPr spcFirstLastPara="1" wrap="square" lIns="0" tIns="0" rIns="0" bIns="0" anchor="t" anchorCtr="0">
            <a:noAutofit/>
          </a:bodyPr>
          <a:lstStyle>
            <a:lvl1pPr marL="457200" lvl="0" indent="-228600" algn="l">
              <a:lnSpc>
                <a:spcPct val="106666"/>
              </a:lnSpc>
              <a:spcBef>
                <a:spcPts val="1467"/>
              </a:spcBef>
              <a:spcAft>
                <a:spcPts val="0"/>
              </a:spcAft>
              <a:buClr>
                <a:schemeClr val="dk1"/>
              </a:buClr>
              <a:buSzPts val="2160"/>
              <a:buFont typeface="Arial"/>
              <a:buNone/>
              <a:defRPr sz="2700">
                <a:solidFill>
                  <a:schemeClr val="dk1"/>
                </a:solidFill>
                <a:latin typeface="Arial"/>
                <a:ea typeface="Arial"/>
                <a:cs typeface="Arial"/>
                <a:sym typeface="Aria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69" name="Google Shape;369;p84"/>
          <p:cNvSpPr txBox="1">
            <a:spLocks noGrp="1"/>
          </p:cNvSpPr>
          <p:nvPr>
            <p:ph type="body" idx="2"/>
          </p:nvPr>
        </p:nvSpPr>
        <p:spPr>
          <a:xfrm>
            <a:off x="8799513" y="1178778"/>
            <a:ext cx="8423981" cy="820652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1"/>
              </a:buClr>
              <a:buSzPts val="1440"/>
              <a:buFont typeface="Arial"/>
              <a:buNone/>
              <a:defRPr sz="1800">
                <a:solidFill>
                  <a:schemeClr val="dk1"/>
                </a:solidFill>
                <a:latin typeface="Arial"/>
                <a:ea typeface="Arial"/>
                <a:cs typeface="Arial"/>
                <a:sym typeface="Aria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70" name="Google Shape;370;p84"/>
          <p:cNvSpPr txBox="1">
            <a:spLocks noGrp="1"/>
          </p:cNvSpPr>
          <p:nvPr>
            <p:ph type="title"/>
          </p:nvPr>
        </p:nvSpPr>
        <p:spPr>
          <a:xfrm>
            <a:off x="662796" y="1118886"/>
            <a:ext cx="6716178" cy="1870688"/>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Subhead + 2 column_2">
  <p:cSld name="Title + Subhead + 2 column_2">
    <p:spTree>
      <p:nvGrpSpPr>
        <p:cNvPr id="1" name="Shape 371"/>
        <p:cNvGrpSpPr/>
        <p:nvPr/>
      </p:nvGrpSpPr>
      <p:grpSpPr>
        <a:xfrm>
          <a:off x="0" y="0"/>
          <a:ext cx="0" cy="0"/>
          <a:chOff x="0" y="0"/>
          <a:chExt cx="0" cy="0"/>
        </a:xfrm>
      </p:grpSpPr>
      <p:sp>
        <p:nvSpPr>
          <p:cNvPr id="372" name="Google Shape;372;p85"/>
          <p:cNvSpPr txBox="1">
            <a:spLocks noGrp="1"/>
          </p:cNvSpPr>
          <p:nvPr>
            <p:ph type="body" idx="1"/>
          </p:nvPr>
        </p:nvSpPr>
        <p:spPr>
          <a:xfrm>
            <a:off x="8799513" y="1231532"/>
            <a:ext cx="8423981" cy="815376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150000"/>
              </a:lnSpc>
              <a:spcBef>
                <a:spcPts val="733"/>
              </a:spcBef>
              <a:spcAft>
                <a:spcPts val="0"/>
              </a:spcAft>
              <a:buClr>
                <a:schemeClr val="dk1"/>
              </a:buClr>
              <a:buSzPts val="1350"/>
              <a:buNone/>
              <a:defRPr sz="1350"/>
            </a:lvl2pPr>
            <a:lvl3pPr marL="1371600" lvl="2" indent="-228600" algn="l">
              <a:lnSpc>
                <a:spcPct val="150000"/>
              </a:lnSpc>
              <a:spcBef>
                <a:spcPts val="733"/>
              </a:spcBef>
              <a:spcAft>
                <a:spcPts val="0"/>
              </a:spcAft>
              <a:buClr>
                <a:schemeClr val="dk1"/>
              </a:buClr>
              <a:buSzPts val="1350"/>
              <a:buNone/>
              <a:defRPr sz="1350"/>
            </a:lvl3pPr>
            <a:lvl4pPr marL="1828800" lvl="3" indent="-228600" algn="l">
              <a:lnSpc>
                <a:spcPct val="150000"/>
              </a:lnSpc>
              <a:spcBef>
                <a:spcPts val="733"/>
              </a:spcBef>
              <a:spcAft>
                <a:spcPts val="0"/>
              </a:spcAft>
              <a:buClr>
                <a:schemeClr val="dk1"/>
              </a:buClr>
              <a:buSzPts val="1350"/>
              <a:buNone/>
              <a:defRPr sz="1350"/>
            </a:lvl4pPr>
            <a:lvl5pPr marL="2286000" lvl="4" indent="-228600" algn="l">
              <a:lnSpc>
                <a:spcPct val="150000"/>
              </a:lnSpc>
              <a:spcBef>
                <a:spcPts val="733"/>
              </a:spcBef>
              <a:spcAft>
                <a:spcPts val="0"/>
              </a:spcAft>
              <a:buClr>
                <a:schemeClr val="dk1"/>
              </a:buClr>
              <a:buSzPts val="1350"/>
              <a:buNone/>
              <a:defRPr sz="135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73" name="Google Shape;373;p8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4" name="Google Shape;374;p8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85"/>
          <p:cNvSpPr txBox="1">
            <a:spLocks noGrp="1"/>
          </p:cNvSpPr>
          <p:nvPr>
            <p:ph type="body" idx="2"/>
          </p:nvPr>
        </p:nvSpPr>
        <p:spPr>
          <a:xfrm>
            <a:off x="661988" y="3441332"/>
            <a:ext cx="6716178" cy="4595813"/>
          </a:xfrm>
          <a:prstGeom prst="rect">
            <a:avLst/>
          </a:prstGeom>
          <a:noFill/>
          <a:ln>
            <a:noFill/>
          </a:ln>
        </p:spPr>
        <p:txBody>
          <a:bodyPr spcFirstLastPara="1" wrap="square" lIns="0" tIns="0" rIns="0" bIns="0" anchor="t" anchorCtr="0">
            <a:noAutofit/>
          </a:bodyPr>
          <a:lstStyle>
            <a:lvl1pPr marL="457200" lvl="0" indent="-228600" algn="l">
              <a:lnSpc>
                <a:spcPct val="106666"/>
              </a:lnSpc>
              <a:spcBef>
                <a:spcPts val="1467"/>
              </a:spcBef>
              <a:spcAft>
                <a:spcPts val="0"/>
              </a:spcAft>
              <a:buClr>
                <a:schemeClr val="dk1"/>
              </a:buClr>
              <a:buSzPts val="2160"/>
              <a:buFont typeface="Arial"/>
              <a:buNone/>
              <a:defRPr sz="2700">
                <a:solidFill>
                  <a:schemeClr val="dk1"/>
                </a:solidFill>
                <a:latin typeface="Arial"/>
                <a:ea typeface="Arial"/>
                <a:cs typeface="Arial"/>
                <a:sym typeface="Aria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76" name="Google Shape;376;p85"/>
          <p:cNvSpPr txBox="1">
            <a:spLocks noGrp="1"/>
          </p:cNvSpPr>
          <p:nvPr>
            <p:ph type="title"/>
          </p:nvPr>
        </p:nvSpPr>
        <p:spPr>
          <a:xfrm>
            <a:off x="662796" y="1118886"/>
            <a:ext cx="6716178" cy="1870688"/>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rner picture + column_2">
  <p:cSld name="Corner picture + column_2">
    <p:spTree>
      <p:nvGrpSpPr>
        <p:cNvPr id="1" name="Shape 377"/>
        <p:cNvGrpSpPr/>
        <p:nvPr/>
      </p:nvGrpSpPr>
      <p:grpSpPr>
        <a:xfrm>
          <a:off x="0" y="0"/>
          <a:ext cx="0" cy="0"/>
          <a:chOff x="0" y="0"/>
          <a:chExt cx="0" cy="0"/>
        </a:xfrm>
      </p:grpSpPr>
      <p:sp>
        <p:nvSpPr>
          <p:cNvPr id="378" name="Google Shape;378;p86"/>
          <p:cNvSpPr txBox="1">
            <a:spLocks noGrp="1"/>
          </p:cNvSpPr>
          <p:nvPr>
            <p:ph type="title"/>
          </p:nvPr>
        </p:nvSpPr>
        <p:spPr>
          <a:xfrm>
            <a:off x="661684" y="7963811"/>
            <a:ext cx="9557907" cy="1627787"/>
          </a:xfrm>
          <a:prstGeom prst="rect">
            <a:avLst/>
          </a:prstGeom>
          <a:noFill/>
          <a:ln>
            <a:noFill/>
          </a:ln>
        </p:spPr>
        <p:txBody>
          <a:bodyPr spcFirstLastPara="1" wrap="square" lIns="0" tIns="0" rIns="0" bIns="0" anchor="t" anchorCtr="0">
            <a:noAutofit/>
          </a:bodyPr>
          <a:lstStyle>
            <a:lvl1pPr lvl="0" algn="l">
              <a:lnSpc>
                <a:spcPct val="130000"/>
              </a:lnSpc>
              <a:spcBef>
                <a:spcPts val="1467"/>
              </a:spcBef>
              <a:spcAft>
                <a:spcPts val="0"/>
              </a:spcAft>
              <a:buClr>
                <a:schemeClr val="dk1"/>
              </a:buClr>
              <a:buSzPts val="3600"/>
              <a:buFont typeface="Georgia"/>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8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p86"/>
          <p:cNvSpPr>
            <a:spLocks noGrp="1"/>
          </p:cNvSpPr>
          <p:nvPr>
            <p:ph type="pic" idx="2"/>
          </p:nvPr>
        </p:nvSpPr>
        <p:spPr>
          <a:xfrm>
            <a:off x="0" y="1"/>
            <a:ext cx="12451976" cy="7006194"/>
          </a:xfrm>
          <a:prstGeom prst="rect">
            <a:avLst/>
          </a:prstGeom>
          <a:solidFill>
            <a:srgbClr val="BDBEBD">
              <a:alpha val="74901"/>
            </a:srgbClr>
          </a:solidFill>
          <a:ln>
            <a:noFill/>
          </a:ln>
        </p:spPr>
      </p:sp>
      <p:cxnSp>
        <p:nvCxnSpPr>
          <p:cNvPr id="381" name="Google Shape;381;p86"/>
          <p:cNvCxnSpPr/>
          <p:nvPr/>
        </p:nvCxnSpPr>
        <p:spPr>
          <a:xfrm>
            <a:off x="12976225" y="618710"/>
            <a:ext cx="0" cy="8766590"/>
          </a:xfrm>
          <a:prstGeom prst="straightConnector1">
            <a:avLst/>
          </a:prstGeom>
          <a:noFill/>
          <a:ln w="9525" cap="flat" cmpd="sng">
            <a:solidFill>
              <a:schemeClr val="dk1"/>
            </a:solidFill>
            <a:prstDash val="solid"/>
            <a:miter lim="800000"/>
            <a:headEnd type="none" w="sm" len="sm"/>
            <a:tailEnd type="none" w="sm" len="sm"/>
          </a:ln>
        </p:spPr>
      </p:cxnSp>
      <p:sp>
        <p:nvSpPr>
          <p:cNvPr id="382" name="Google Shape;382;p86"/>
          <p:cNvSpPr txBox="1">
            <a:spLocks noGrp="1"/>
          </p:cNvSpPr>
          <p:nvPr>
            <p:ph type="body" idx="1"/>
          </p:nvPr>
        </p:nvSpPr>
        <p:spPr>
          <a:xfrm>
            <a:off x="13308013" y="619125"/>
            <a:ext cx="3914775" cy="8766175"/>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314325" algn="l">
              <a:lnSpc>
                <a:spcPct val="150000"/>
              </a:lnSpc>
              <a:spcBef>
                <a:spcPts val="733"/>
              </a:spcBef>
              <a:spcAft>
                <a:spcPts val="0"/>
              </a:spcAft>
              <a:buClr>
                <a:schemeClr val="dk1"/>
              </a:buClr>
              <a:buSzPts val="1350"/>
              <a:buChar char="•"/>
              <a:defRPr sz="1350"/>
            </a:lvl2pPr>
            <a:lvl3pPr marL="1371600" lvl="2" indent="-314325" algn="l">
              <a:lnSpc>
                <a:spcPct val="150000"/>
              </a:lnSpc>
              <a:spcBef>
                <a:spcPts val="733"/>
              </a:spcBef>
              <a:spcAft>
                <a:spcPts val="0"/>
              </a:spcAft>
              <a:buClr>
                <a:schemeClr val="dk1"/>
              </a:buClr>
              <a:buSzPts val="1350"/>
              <a:buChar char="•"/>
              <a:defRPr sz="1350"/>
            </a:lvl3pPr>
            <a:lvl4pPr marL="1828800" lvl="3" indent="-314325" algn="l">
              <a:lnSpc>
                <a:spcPct val="150000"/>
              </a:lnSpc>
              <a:spcBef>
                <a:spcPts val="733"/>
              </a:spcBef>
              <a:spcAft>
                <a:spcPts val="0"/>
              </a:spcAft>
              <a:buClr>
                <a:schemeClr val="dk1"/>
              </a:buClr>
              <a:buSzPts val="1350"/>
              <a:buChar char="•"/>
              <a:defRPr sz="1350"/>
            </a:lvl4pPr>
            <a:lvl5pPr marL="2286000" lvl="4" indent="-314325" algn="l">
              <a:lnSpc>
                <a:spcPct val="150000"/>
              </a:lnSpc>
              <a:spcBef>
                <a:spcPts val="733"/>
              </a:spcBef>
              <a:spcAft>
                <a:spcPts val="0"/>
              </a:spcAft>
              <a:buClr>
                <a:schemeClr val="dk1"/>
              </a:buClr>
              <a:buSzPts val="1350"/>
              <a:buChar char="•"/>
              <a:defRPr sz="135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x5 Image + 2 Column">
  <p:cSld name="4x5 Image + 2 Column">
    <p:spTree>
      <p:nvGrpSpPr>
        <p:cNvPr id="1" name="Shape 383"/>
        <p:cNvGrpSpPr/>
        <p:nvPr/>
      </p:nvGrpSpPr>
      <p:grpSpPr>
        <a:xfrm>
          <a:off x="0" y="0"/>
          <a:ext cx="0" cy="0"/>
          <a:chOff x="0" y="0"/>
          <a:chExt cx="0" cy="0"/>
        </a:xfrm>
      </p:grpSpPr>
      <p:sp>
        <p:nvSpPr>
          <p:cNvPr id="384" name="Google Shape;384;p87"/>
          <p:cNvSpPr txBox="1">
            <a:spLocks noGrp="1"/>
          </p:cNvSpPr>
          <p:nvPr>
            <p:ph type="title"/>
          </p:nvPr>
        </p:nvSpPr>
        <p:spPr>
          <a:xfrm>
            <a:off x="8298648" y="1119030"/>
            <a:ext cx="8925727" cy="1456670"/>
          </a:xfrm>
          <a:prstGeom prst="rect">
            <a:avLst/>
          </a:prstGeom>
          <a:noFill/>
          <a:ln>
            <a:noFill/>
          </a:ln>
        </p:spPr>
        <p:txBody>
          <a:bodyPr spcFirstLastPara="1" wrap="square" lIns="0" tIns="0" rIns="0" bIns="0" anchor="t" anchorCtr="0">
            <a:noAutofit/>
          </a:bodyPr>
          <a:lstStyle>
            <a:lvl1pPr lvl="0" algn="l">
              <a:lnSpc>
                <a:spcPct val="116000"/>
              </a:lnSpc>
              <a:spcBef>
                <a:spcPts val="1467"/>
              </a:spcBef>
              <a:spcAft>
                <a:spcPts val="0"/>
              </a:spcAft>
              <a:buClr>
                <a:schemeClr val="dk1"/>
              </a:buClr>
              <a:buSzPts val="5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5" name="Google Shape;385;p87"/>
          <p:cNvSpPr>
            <a:spLocks noGrp="1"/>
          </p:cNvSpPr>
          <p:nvPr>
            <p:ph type="pic" idx="2"/>
          </p:nvPr>
        </p:nvSpPr>
        <p:spPr>
          <a:xfrm>
            <a:off x="658216" y="630082"/>
            <a:ext cx="7020226" cy="8755218"/>
          </a:xfrm>
          <a:prstGeom prst="rect">
            <a:avLst/>
          </a:prstGeom>
          <a:solidFill>
            <a:srgbClr val="BDBEBD">
              <a:alpha val="74901"/>
            </a:srgbClr>
          </a:solidFill>
          <a:ln>
            <a:noFill/>
          </a:ln>
        </p:spPr>
      </p:sp>
      <p:sp>
        <p:nvSpPr>
          <p:cNvPr id="386" name="Google Shape;386;p87"/>
          <p:cNvSpPr txBox="1">
            <a:spLocks noGrp="1"/>
          </p:cNvSpPr>
          <p:nvPr>
            <p:ph type="ftr" idx="11"/>
          </p:nvPr>
        </p:nvSpPr>
        <p:spPr>
          <a:xfrm>
            <a:off x="8313341"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87"/>
          <p:cNvSpPr txBox="1">
            <a:spLocks noGrp="1"/>
          </p:cNvSpPr>
          <p:nvPr>
            <p:ph type="body" idx="1"/>
          </p:nvPr>
        </p:nvSpPr>
        <p:spPr>
          <a:xfrm>
            <a:off x="8315121" y="3120822"/>
            <a:ext cx="8909254" cy="62644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88" name="Google Shape;388;p8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_2">
  <p:cSld name="Section Divider_2">
    <p:bg>
      <p:bgPr>
        <a:solidFill>
          <a:schemeClr val="dk1"/>
        </a:solidFill>
        <a:effectLst/>
      </p:bgPr>
    </p:bg>
    <p:spTree>
      <p:nvGrpSpPr>
        <p:cNvPr id="1" name="Shape 34"/>
        <p:cNvGrpSpPr/>
        <p:nvPr/>
      </p:nvGrpSpPr>
      <p:grpSpPr>
        <a:xfrm>
          <a:off x="0" y="0"/>
          <a:ext cx="0" cy="0"/>
          <a:chOff x="0" y="0"/>
          <a:chExt cx="0" cy="0"/>
        </a:xfrm>
      </p:grpSpPr>
      <p:sp>
        <p:nvSpPr>
          <p:cNvPr id="35" name="Google Shape;35;p52"/>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lvl1pPr lvl="0" algn="l">
              <a:lnSpc>
                <a:spcPct val="104999"/>
              </a:lnSpc>
              <a:spcBef>
                <a:spcPts val="1467"/>
              </a:spcBef>
              <a:spcAft>
                <a:spcPts val="0"/>
              </a:spcAft>
              <a:buClr>
                <a:schemeClr val="lt1"/>
              </a:buClr>
              <a:buSzPts val="9000"/>
              <a:buFont typeface="Georgia"/>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7" name="Google Shape;37;p52"/>
          <p:cNvCxnSpPr/>
          <p:nvPr/>
        </p:nvCxnSpPr>
        <p:spPr>
          <a:xfrm>
            <a:off x="661988" y="9061450"/>
            <a:ext cx="16559059"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9x16 Image + 2 Column">
  <p:cSld name="9x16 Image + 2 Column">
    <p:spTree>
      <p:nvGrpSpPr>
        <p:cNvPr id="1" name="Shape 389"/>
        <p:cNvGrpSpPr/>
        <p:nvPr/>
      </p:nvGrpSpPr>
      <p:grpSpPr>
        <a:xfrm>
          <a:off x="0" y="0"/>
          <a:ext cx="0" cy="0"/>
          <a:chOff x="0" y="0"/>
          <a:chExt cx="0" cy="0"/>
        </a:xfrm>
      </p:grpSpPr>
      <p:sp>
        <p:nvSpPr>
          <p:cNvPr id="390" name="Google Shape;390;p8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1" name="Google Shape;391;p88"/>
          <p:cNvSpPr>
            <a:spLocks noGrp="1"/>
          </p:cNvSpPr>
          <p:nvPr>
            <p:ph type="pic" idx="2"/>
          </p:nvPr>
        </p:nvSpPr>
        <p:spPr>
          <a:xfrm>
            <a:off x="0" y="0"/>
            <a:ext cx="5657850" cy="10058400"/>
          </a:xfrm>
          <a:prstGeom prst="rect">
            <a:avLst/>
          </a:prstGeom>
          <a:solidFill>
            <a:srgbClr val="BDBEBD">
              <a:alpha val="74901"/>
            </a:srgbClr>
          </a:solidFill>
          <a:ln>
            <a:noFill/>
          </a:ln>
        </p:spPr>
      </p:sp>
      <p:sp>
        <p:nvSpPr>
          <p:cNvPr id="392" name="Google Shape;392;p88"/>
          <p:cNvSpPr txBox="1">
            <a:spLocks noGrp="1"/>
          </p:cNvSpPr>
          <p:nvPr>
            <p:ph type="ftr" idx="11"/>
          </p:nvPr>
        </p:nvSpPr>
        <p:spPr>
          <a:xfrm>
            <a:off x="6285925"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88"/>
          <p:cNvSpPr txBox="1">
            <a:spLocks noGrp="1"/>
          </p:cNvSpPr>
          <p:nvPr>
            <p:ph type="body" idx="1"/>
          </p:nvPr>
        </p:nvSpPr>
        <p:spPr>
          <a:xfrm>
            <a:off x="6268053" y="3121552"/>
            <a:ext cx="10955441" cy="626374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94" name="Google Shape;394;p88"/>
          <p:cNvSpPr txBox="1">
            <a:spLocks noGrp="1"/>
          </p:cNvSpPr>
          <p:nvPr>
            <p:ph type="title"/>
          </p:nvPr>
        </p:nvSpPr>
        <p:spPr>
          <a:xfrm>
            <a:off x="6278563" y="1117317"/>
            <a:ext cx="9854218" cy="1732206"/>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x1 Image + 2 Column">
  <p:cSld name="1x1 Image + 2 Column">
    <p:spTree>
      <p:nvGrpSpPr>
        <p:cNvPr id="1" name="Shape 395"/>
        <p:cNvGrpSpPr/>
        <p:nvPr/>
      </p:nvGrpSpPr>
      <p:grpSpPr>
        <a:xfrm>
          <a:off x="0" y="0"/>
          <a:ext cx="0" cy="0"/>
          <a:chOff x="0" y="0"/>
          <a:chExt cx="0" cy="0"/>
        </a:xfrm>
      </p:grpSpPr>
      <p:sp>
        <p:nvSpPr>
          <p:cNvPr id="396" name="Google Shape;396;p8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7" name="Google Shape;397;p89"/>
          <p:cNvSpPr txBox="1">
            <a:spLocks noGrp="1"/>
          </p:cNvSpPr>
          <p:nvPr>
            <p:ph type="ftr" idx="11"/>
          </p:nvPr>
        </p:nvSpPr>
        <p:spPr>
          <a:xfrm>
            <a:off x="6285925"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89"/>
          <p:cNvSpPr txBox="1">
            <a:spLocks noGrp="1"/>
          </p:cNvSpPr>
          <p:nvPr>
            <p:ph type="body" idx="1"/>
          </p:nvPr>
        </p:nvSpPr>
        <p:spPr>
          <a:xfrm>
            <a:off x="6268053" y="3121552"/>
            <a:ext cx="10955441" cy="626374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399" name="Google Shape;399;p89"/>
          <p:cNvSpPr txBox="1">
            <a:spLocks noGrp="1"/>
          </p:cNvSpPr>
          <p:nvPr>
            <p:ph type="title"/>
          </p:nvPr>
        </p:nvSpPr>
        <p:spPr>
          <a:xfrm>
            <a:off x="6278563" y="1117317"/>
            <a:ext cx="9854218" cy="1732206"/>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89"/>
          <p:cNvSpPr>
            <a:spLocks noGrp="1"/>
          </p:cNvSpPr>
          <p:nvPr>
            <p:ph type="pic" idx="2"/>
          </p:nvPr>
        </p:nvSpPr>
        <p:spPr>
          <a:xfrm>
            <a:off x="680653" y="1285368"/>
            <a:ext cx="4914902" cy="4914901"/>
          </a:xfrm>
          <a:prstGeom prst="rect">
            <a:avLst/>
          </a:prstGeom>
          <a:solidFill>
            <a:srgbClr val="BDBEBD">
              <a:alpha val="74901"/>
            </a:srgbClr>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 Column + 1x1 Image">
  <p:cSld name="1 Column + 1x1 Image">
    <p:spTree>
      <p:nvGrpSpPr>
        <p:cNvPr id="1" name="Shape 401"/>
        <p:cNvGrpSpPr/>
        <p:nvPr/>
      </p:nvGrpSpPr>
      <p:grpSpPr>
        <a:xfrm>
          <a:off x="0" y="0"/>
          <a:ext cx="0" cy="0"/>
          <a:chOff x="0" y="0"/>
          <a:chExt cx="0" cy="0"/>
        </a:xfrm>
      </p:grpSpPr>
      <p:sp>
        <p:nvSpPr>
          <p:cNvPr id="402" name="Google Shape;402;p90"/>
          <p:cNvSpPr>
            <a:spLocks noGrp="1"/>
          </p:cNvSpPr>
          <p:nvPr>
            <p:ph type="pic" idx="2"/>
          </p:nvPr>
        </p:nvSpPr>
        <p:spPr>
          <a:xfrm>
            <a:off x="7683500" y="0"/>
            <a:ext cx="10202863" cy="10058400"/>
          </a:xfrm>
          <a:prstGeom prst="rect">
            <a:avLst/>
          </a:prstGeom>
          <a:solidFill>
            <a:srgbClr val="BDBEBD">
              <a:alpha val="74901"/>
            </a:srgbClr>
          </a:solidFill>
          <a:ln>
            <a:noFill/>
          </a:ln>
        </p:spPr>
      </p:sp>
      <p:sp>
        <p:nvSpPr>
          <p:cNvPr id="403" name="Google Shape;403;p90"/>
          <p:cNvSpPr txBox="1">
            <a:spLocks noGrp="1"/>
          </p:cNvSpPr>
          <p:nvPr>
            <p:ph type="title"/>
          </p:nvPr>
        </p:nvSpPr>
        <p:spPr>
          <a:xfrm>
            <a:off x="662798" y="1119351"/>
            <a:ext cx="6210154" cy="1461923"/>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9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90"/>
          <p:cNvSpPr txBox="1">
            <a:spLocks noGrp="1"/>
          </p:cNvSpPr>
          <p:nvPr>
            <p:ph type="body" idx="1"/>
          </p:nvPr>
        </p:nvSpPr>
        <p:spPr>
          <a:xfrm>
            <a:off x="661988" y="3091778"/>
            <a:ext cx="6210963" cy="1754940"/>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06" name="Google Shape;406;p90"/>
          <p:cNvSpPr txBox="1">
            <a:spLocks noGrp="1"/>
          </p:cNvSpPr>
          <p:nvPr>
            <p:ph type="body" idx="3"/>
          </p:nvPr>
        </p:nvSpPr>
        <p:spPr>
          <a:xfrm>
            <a:off x="662798" y="5232002"/>
            <a:ext cx="6210154" cy="43474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07" name="Google Shape;407;p9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 Column + 1x1 Image_2">
  <p:cSld name="1 Column + 1x1 Image_2">
    <p:spTree>
      <p:nvGrpSpPr>
        <p:cNvPr id="1" name="Shape 408"/>
        <p:cNvGrpSpPr/>
        <p:nvPr/>
      </p:nvGrpSpPr>
      <p:grpSpPr>
        <a:xfrm>
          <a:off x="0" y="0"/>
          <a:ext cx="0" cy="0"/>
          <a:chOff x="0" y="0"/>
          <a:chExt cx="0" cy="0"/>
        </a:xfrm>
      </p:grpSpPr>
      <p:sp>
        <p:nvSpPr>
          <p:cNvPr id="409" name="Google Shape;409;p91"/>
          <p:cNvSpPr>
            <a:spLocks noGrp="1"/>
          </p:cNvSpPr>
          <p:nvPr>
            <p:ph type="pic" idx="2"/>
          </p:nvPr>
        </p:nvSpPr>
        <p:spPr>
          <a:xfrm>
            <a:off x="7683500" y="0"/>
            <a:ext cx="10202863" cy="10058400"/>
          </a:xfrm>
          <a:prstGeom prst="rect">
            <a:avLst/>
          </a:prstGeom>
          <a:solidFill>
            <a:srgbClr val="BDBEBD">
              <a:alpha val="74901"/>
            </a:srgbClr>
          </a:solidFill>
          <a:ln>
            <a:noFill/>
          </a:ln>
        </p:spPr>
      </p:sp>
      <p:sp>
        <p:nvSpPr>
          <p:cNvPr id="410" name="Google Shape;410;p9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91"/>
          <p:cNvSpPr txBox="1">
            <a:spLocks noGrp="1"/>
          </p:cNvSpPr>
          <p:nvPr>
            <p:ph type="title"/>
          </p:nvPr>
        </p:nvSpPr>
        <p:spPr>
          <a:xfrm>
            <a:off x="667264" y="1239073"/>
            <a:ext cx="6160682" cy="4394136"/>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91"/>
          <p:cNvSpPr txBox="1">
            <a:spLocks noGrp="1"/>
          </p:cNvSpPr>
          <p:nvPr>
            <p:ph type="body" idx="1"/>
          </p:nvPr>
        </p:nvSpPr>
        <p:spPr>
          <a:xfrm>
            <a:off x="661988" y="6363121"/>
            <a:ext cx="6160682" cy="351322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13" name="Google Shape;413;p9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 Horizontal image + copy">
  <p:cSld name="1 Horizontal image + copy">
    <p:spTree>
      <p:nvGrpSpPr>
        <p:cNvPr id="1" name="Shape 414"/>
        <p:cNvGrpSpPr/>
        <p:nvPr/>
      </p:nvGrpSpPr>
      <p:grpSpPr>
        <a:xfrm>
          <a:off x="0" y="0"/>
          <a:ext cx="0" cy="0"/>
          <a:chOff x="0" y="0"/>
          <a:chExt cx="0" cy="0"/>
        </a:xfrm>
      </p:grpSpPr>
      <p:sp>
        <p:nvSpPr>
          <p:cNvPr id="415" name="Google Shape;415;p92"/>
          <p:cNvSpPr txBox="1">
            <a:spLocks noGrp="1"/>
          </p:cNvSpPr>
          <p:nvPr>
            <p:ph type="title"/>
          </p:nvPr>
        </p:nvSpPr>
        <p:spPr>
          <a:xfrm>
            <a:off x="661989" y="5979020"/>
            <a:ext cx="4213224" cy="2434730"/>
          </a:xfrm>
          <a:prstGeom prst="rect">
            <a:avLst/>
          </a:prstGeom>
          <a:noFill/>
          <a:ln>
            <a:noFill/>
          </a:ln>
        </p:spPr>
        <p:txBody>
          <a:bodyPr spcFirstLastPara="1" wrap="square" lIns="0" tIns="0" rIns="0" bIns="0" anchor="t" anchorCtr="0">
            <a:noAutofit/>
          </a:bodyPr>
          <a:lstStyle>
            <a:lvl1pPr lvl="0" algn="l">
              <a:lnSpc>
                <a:spcPct val="135000"/>
              </a:lnSpc>
              <a:spcBef>
                <a:spcPts val="1467"/>
              </a:spcBef>
              <a:spcAft>
                <a:spcPts val="0"/>
              </a:spcAft>
              <a:buClr>
                <a:schemeClr val="dk1"/>
              </a:buClr>
              <a:buSzPts val="2700"/>
              <a:buFont typeface="Georgia"/>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92"/>
          <p:cNvSpPr txBox="1">
            <a:spLocks noGrp="1"/>
          </p:cNvSpPr>
          <p:nvPr>
            <p:ph type="body" idx="1"/>
          </p:nvPr>
        </p:nvSpPr>
        <p:spPr>
          <a:xfrm>
            <a:off x="5954714" y="6023483"/>
            <a:ext cx="11269662" cy="336181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17" name="Google Shape;417;p92"/>
          <p:cNvSpPr>
            <a:spLocks noGrp="1"/>
          </p:cNvSpPr>
          <p:nvPr>
            <p:ph type="pic" idx="2"/>
          </p:nvPr>
        </p:nvSpPr>
        <p:spPr>
          <a:xfrm>
            <a:off x="661988" y="507753"/>
            <a:ext cx="16560623" cy="4989760"/>
          </a:xfrm>
          <a:prstGeom prst="rect">
            <a:avLst/>
          </a:prstGeom>
          <a:solidFill>
            <a:srgbClr val="BDBEBD">
              <a:alpha val="74901"/>
            </a:srgbClr>
          </a:solidFill>
          <a:ln>
            <a:noFill/>
          </a:ln>
        </p:spPr>
      </p:sp>
      <p:sp>
        <p:nvSpPr>
          <p:cNvPr id="418" name="Google Shape;418;p9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9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alf Page Image">
  <p:cSld name="Half Page Image">
    <p:spTree>
      <p:nvGrpSpPr>
        <p:cNvPr id="1" name="Shape 420"/>
        <p:cNvGrpSpPr/>
        <p:nvPr/>
      </p:nvGrpSpPr>
      <p:grpSpPr>
        <a:xfrm>
          <a:off x="0" y="0"/>
          <a:ext cx="0" cy="0"/>
          <a:chOff x="0" y="0"/>
          <a:chExt cx="0" cy="0"/>
        </a:xfrm>
      </p:grpSpPr>
      <p:sp>
        <p:nvSpPr>
          <p:cNvPr id="421" name="Google Shape;421;p93"/>
          <p:cNvSpPr>
            <a:spLocks noGrp="1"/>
          </p:cNvSpPr>
          <p:nvPr>
            <p:ph type="pic" idx="2"/>
          </p:nvPr>
        </p:nvSpPr>
        <p:spPr>
          <a:xfrm>
            <a:off x="0" y="4216400"/>
            <a:ext cx="17886363" cy="5842000"/>
          </a:xfrm>
          <a:prstGeom prst="rect">
            <a:avLst/>
          </a:prstGeom>
          <a:solidFill>
            <a:srgbClr val="BDBEBD">
              <a:alpha val="74901"/>
            </a:srgbClr>
          </a:solidFill>
          <a:ln>
            <a:noFill/>
          </a:ln>
        </p:spPr>
      </p:sp>
      <p:sp>
        <p:nvSpPr>
          <p:cNvPr id="422" name="Google Shape;422;p9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93"/>
          <p:cNvSpPr txBox="1">
            <a:spLocks noGrp="1"/>
          </p:cNvSpPr>
          <p:nvPr>
            <p:ph type="title"/>
          </p:nvPr>
        </p:nvSpPr>
        <p:spPr>
          <a:xfrm>
            <a:off x="662795" y="1121145"/>
            <a:ext cx="6731779" cy="1870688"/>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4" name="Google Shape;424;p93"/>
          <p:cNvSpPr txBox="1">
            <a:spLocks noGrp="1"/>
          </p:cNvSpPr>
          <p:nvPr>
            <p:ph type="body" idx="1"/>
          </p:nvPr>
        </p:nvSpPr>
        <p:spPr>
          <a:xfrm>
            <a:off x="8250912" y="1179625"/>
            <a:ext cx="8972582" cy="258151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25" name="Google Shape;425;p9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x4 Image Right">
  <p:cSld name="5x4 Image Right">
    <p:spTree>
      <p:nvGrpSpPr>
        <p:cNvPr id="1" name="Shape 426"/>
        <p:cNvGrpSpPr/>
        <p:nvPr/>
      </p:nvGrpSpPr>
      <p:grpSpPr>
        <a:xfrm>
          <a:off x="0" y="0"/>
          <a:ext cx="0" cy="0"/>
          <a:chOff x="0" y="0"/>
          <a:chExt cx="0" cy="0"/>
        </a:xfrm>
      </p:grpSpPr>
      <p:sp>
        <p:nvSpPr>
          <p:cNvPr id="427" name="Google Shape;427;p94"/>
          <p:cNvSpPr txBox="1">
            <a:spLocks noGrp="1"/>
          </p:cNvSpPr>
          <p:nvPr>
            <p:ph type="title"/>
          </p:nvPr>
        </p:nvSpPr>
        <p:spPr>
          <a:xfrm>
            <a:off x="662798" y="1119646"/>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9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94"/>
          <p:cNvSpPr txBox="1">
            <a:spLocks noGrp="1"/>
          </p:cNvSpPr>
          <p:nvPr>
            <p:ph type="body" idx="1"/>
          </p:nvPr>
        </p:nvSpPr>
        <p:spPr>
          <a:xfrm>
            <a:off x="663067" y="2130451"/>
            <a:ext cx="13776156"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30" name="Google Shape;430;p94"/>
          <p:cNvSpPr txBox="1">
            <a:spLocks noGrp="1"/>
          </p:cNvSpPr>
          <p:nvPr>
            <p:ph type="body" idx="2"/>
          </p:nvPr>
        </p:nvSpPr>
        <p:spPr>
          <a:xfrm>
            <a:off x="662798" y="4091915"/>
            <a:ext cx="9003716" cy="51735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31" name="Google Shape;431;p94"/>
          <p:cNvSpPr>
            <a:spLocks noGrp="1"/>
          </p:cNvSpPr>
          <p:nvPr>
            <p:ph type="pic" idx="3"/>
          </p:nvPr>
        </p:nvSpPr>
        <p:spPr>
          <a:xfrm>
            <a:off x="10491788" y="4200525"/>
            <a:ext cx="6732587" cy="5184775"/>
          </a:xfrm>
          <a:prstGeom prst="rect">
            <a:avLst/>
          </a:prstGeom>
          <a:solidFill>
            <a:srgbClr val="BDBEBD">
              <a:alpha val="74901"/>
            </a:srgbClr>
          </a:solidFill>
          <a:ln>
            <a:noFill/>
          </a:ln>
        </p:spPr>
      </p:sp>
      <p:sp>
        <p:nvSpPr>
          <p:cNvPr id="432" name="Google Shape;432;p9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x4 Image Left">
  <p:cSld name="5x4 Image Left">
    <p:spTree>
      <p:nvGrpSpPr>
        <p:cNvPr id="1" name="Shape 433"/>
        <p:cNvGrpSpPr/>
        <p:nvPr/>
      </p:nvGrpSpPr>
      <p:grpSpPr>
        <a:xfrm>
          <a:off x="0" y="0"/>
          <a:ext cx="0" cy="0"/>
          <a:chOff x="0" y="0"/>
          <a:chExt cx="0" cy="0"/>
        </a:xfrm>
      </p:grpSpPr>
      <p:sp>
        <p:nvSpPr>
          <p:cNvPr id="434" name="Google Shape;434;p95"/>
          <p:cNvSpPr txBox="1">
            <a:spLocks noGrp="1"/>
          </p:cNvSpPr>
          <p:nvPr>
            <p:ph type="title"/>
          </p:nvPr>
        </p:nvSpPr>
        <p:spPr>
          <a:xfrm>
            <a:off x="662798" y="1118150"/>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9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95"/>
          <p:cNvSpPr txBox="1">
            <a:spLocks noGrp="1"/>
          </p:cNvSpPr>
          <p:nvPr>
            <p:ph type="body" idx="1"/>
          </p:nvPr>
        </p:nvSpPr>
        <p:spPr>
          <a:xfrm>
            <a:off x="663067" y="2134461"/>
            <a:ext cx="13776156"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37" name="Google Shape;437;p95"/>
          <p:cNvSpPr txBox="1">
            <a:spLocks noGrp="1"/>
          </p:cNvSpPr>
          <p:nvPr>
            <p:ph type="body" idx="2"/>
          </p:nvPr>
        </p:nvSpPr>
        <p:spPr>
          <a:xfrm>
            <a:off x="7710985" y="4129100"/>
            <a:ext cx="9512584" cy="4860926"/>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38" name="Google Shape;438;p9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9" name="Google Shape;439;p95"/>
          <p:cNvSpPr>
            <a:spLocks noGrp="1"/>
          </p:cNvSpPr>
          <p:nvPr>
            <p:ph type="pic" idx="3"/>
          </p:nvPr>
        </p:nvSpPr>
        <p:spPr>
          <a:xfrm>
            <a:off x="661988" y="4200525"/>
            <a:ext cx="6441071" cy="5184775"/>
          </a:xfrm>
          <a:prstGeom prst="rect">
            <a:avLst/>
          </a:prstGeom>
          <a:solidFill>
            <a:srgbClr val="BDBEBD">
              <a:alpha val="74901"/>
            </a:srgbClr>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x3 Image Right">
  <p:cSld name="4x3 Image Right">
    <p:spTree>
      <p:nvGrpSpPr>
        <p:cNvPr id="1" name="Shape 440"/>
        <p:cNvGrpSpPr/>
        <p:nvPr/>
      </p:nvGrpSpPr>
      <p:grpSpPr>
        <a:xfrm>
          <a:off x="0" y="0"/>
          <a:ext cx="0" cy="0"/>
          <a:chOff x="0" y="0"/>
          <a:chExt cx="0" cy="0"/>
        </a:xfrm>
      </p:grpSpPr>
      <p:sp>
        <p:nvSpPr>
          <p:cNvPr id="441" name="Google Shape;441;p96"/>
          <p:cNvSpPr txBox="1">
            <a:spLocks noGrp="1"/>
          </p:cNvSpPr>
          <p:nvPr>
            <p:ph type="title"/>
          </p:nvPr>
        </p:nvSpPr>
        <p:spPr>
          <a:xfrm>
            <a:off x="662798" y="1119352"/>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9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p96"/>
          <p:cNvSpPr txBox="1">
            <a:spLocks noGrp="1"/>
          </p:cNvSpPr>
          <p:nvPr>
            <p:ph type="body" idx="1"/>
          </p:nvPr>
        </p:nvSpPr>
        <p:spPr>
          <a:xfrm>
            <a:off x="663067" y="2130157"/>
            <a:ext cx="13776156"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44" name="Google Shape;444;p96"/>
          <p:cNvSpPr txBox="1">
            <a:spLocks noGrp="1"/>
          </p:cNvSpPr>
          <p:nvPr>
            <p:ph type="body" idx="2"/>
          </p:nvPr>
        </p:nvSpPr>
        <p:spPr>
          <a:xfrm>
            <a:off x="661989" y="4093749"/>
            <a:ext cx="8424862" cy="529155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45" name="Google Shape;445;p96"/>
          <p:cNvSpPr>
            <a:spLocks noGrp="1"/>
          </p:cNvSpPr>
          <p:nvPr>
            <p:ph type="pic" idx="3"/>
          </p:nvPr>
        </p:nvSpPr>
        <p:spPr>
          <a:xfrm>
            <a:off x="10202863" y="4200524"/>
            <a:ext cx="7021512" cy="5184775"/>
          </a:xfrm>
          <a:prstGeom prst="rect">
            <a:avLst/>
          </a:prstGeom>
          <a:solidFill>
            <a:srgbClr val="BDBEBD">
              <a:alpha val="74901"/>
            </a:srgbClr>
          </a:solidFill>
          <a:ln>
            <a:noFill/>
          </a:ln>
        </p:spPr>
      </p:sp>
      <p:sp>
        <p:nvSpPr>
          <p:cNvPr id="446" name="Google Shape;446;p9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x3 Image Left">
  <p:cSld name="4x3 Image Left">
    <p:spTree>
      <p:nvGrpSpPr>
        <p:cNvPr id="1" name="Shape 447"/>
        <p:cNvGrpSpPr/>
        <p:nvPr/>
      </p:nvGrpSpPr>
      <p:grpSpPr>
        <a:xfrm>
          <a:off x="0" y="0"/>
          <a:ext cx="0" cy="0"/>
          <a:chOff x="0" y="0"/>
          <a:chExt cx="0" cy="0"/>
        </a:xfrm>
      </p:grpSpPr>
      <p:sp>
        <p:nvSpPr>
          <p:cNvPr id="448" name="Google Shape;448;p97"/>
          <p:cNvSpPr txBox="1">
            <a:spLocks noGrp="1"/>
          </p:cNvSpPr>
          <p:nvPr>
            <p:ph type="title"/>
          </p:nvPr>
        </p:nvSpPr>
        <p:spPr>
          <a:xfrm>
            <a:off x="662798" y="1118376"/>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9" name="Google Shape;449;p9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97"/>
          <p:cNvSpPr txBox="1">
            <a:spLocks noGrp="1"/>
          </p:cNvSpPr>
          <p:nvPr>
            <p:ph type="body" idx="1"/>
          </p:nvPr>
        </p:nvSpPr>
        <p:spPr>
          <a:xfrm>
            <a:off x="663067" y="2130647"/>
            <a:ext cx="13753021"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51" name="Google Shape;451;p97"/>
          <p:cNvSpPr txBox="1">
            <a:spLocks noGrp="1"/>
          </p:cNvSpPr>
          <p:nvPr>
            <p:ph type="body" idx="2"/>
          </p:nvPr>
        </p:nvSpPr>
        <p:spPr>
          <a:xfrm>
            <a:off x="8218119" y="4087778"/>
            <a:ext cx="9006256" cy="5297522"/>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52" name="Google Shape;452;p9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3" name="Google Shape;453;p97"/>
          <p:cNvSpPr>
            <a:spLocks noGrp="1"/>
          </p:cNvSpPr>
          <p:nvPr>
            <p:ph type="pic" idx="3"/>
          </p:nvPr>
        </p:nvSpPr>
        <p:spPr>
          <a:xfrm>
            <a:off x="661988" y="4200525"/>
            <a:ext cx="7021512" cy="5184775"/>
          </a:xfrm>
          <a:prstGeom prst="rect">
            <a:avLst/>
          </a:prstGeom>
          <a:solidFill>
            <a:srgbClr val="BDBEBD">
              <a:alpha val="74901"/>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pact Center">
  <p:cSld name="Impact Center">
    <p:bg>
      <p:bgPr>
        <a:solidFill>
          <a:schemeClr val="accent2"/>
        </a:solidFill>
        <a:effectLst/>
      </p:bgPr>
    </p:bg>
    <p:spTree>
      <p:nvGrpSpPr>
        <p:cNvPr id="1" name="Shape 38"/>
        <p:cNvGrpSpPr/>
        <p:nvPr/>
      </p:nvGrpSpPr>
      <p:grpSpPr>
        <a:xfrm>
          <a:off x="0" y="0"/>
          <a:ext cx="0" cy="0"/>
          <a:chOff x="0" y="0"/>
          <a:chExt cx="0" cy="0"/>
        </a:xfrm>
      </p:grpSpPr>
      <p:sp>
        <p:nvSpPr>
          <p:cNvPr id="39" name="Google Shape;39;p53"/>
          <p:cNvSpPr txBox="1">
            <a:spLocks noGrp="1"/>
          </p:cNvSpPr>
          <p:nvPr>
            <p:ph type="body" idx="1"/>
          </p:nvPr>
        </p:nvSpPr>
        <p:spPr>
          <a:xfrm>
            <a:off x="6989600" y="7910429"/>
            <a:ext cx="3907163" cy="854241"/>
          </a:xfrm>
          <a:prstGeom prst="rect">
            <a:avLst/>
          </a:prstGeom>
          <a:noFill/>
          <a:ln>
            <a:noFill/>
          </a:ln>
        </p:spPr>
        <p:txBody>
          <a:bodyPr spcFirstLastPara="1" wrap="square" lIns="0" tIns="0" rIns="0" bIns="0" anchor="ctr" anchorCtr="0">
            <a:noAutofit/>
          </a:bodyPr>
          <a:lstStyle>
            <a:lvl1pPr marL="457200" lvl="0" indent="-228600" algn="ctr">
              <a:lnSpc>
                <a:spcPct val="120000"/>
              </a:lnSpc>
              <a:spcBef>
                <a:spcPts val="1467"/>
              </a:spcBef>
              <a:spcAft>
                <a:spcPts val="0"/>
              </a:spcAft>
              <a:buClr>
                <a:srgbClr val="634D1A"/>
              </a:buClr>
              <a:buSzPts val="1440"/>
              <a:buFont typeface="Arial"/>
              <a:buNone/>
              <a:defRPr sz="1800" b="1">
                <a:solidFill>
                  <a:srgbClr val="634D1A"/>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0" name="Google Shape;40;p5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rgbClr val="634D1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b="0" i="0" u="none" strike="noStrike" cap="none">
                <a:solidFill>
                  <a:srgbClr val="634D1A"/>
                </a:solidFill>
                <a:latin typeface="Arial"/>
                <a:ea typeface="Arial"/>
                <a:cs typeface="Arial"/>
                <a:sym typeface="Arial"/>
              </a:defRPr>
            </a:lvl1pPr>
            <a:lvl2pPr marL="0" lvl="1" indent="0" algn="r">
              <a:spcBef>
                <a:spcPts val="0"/>
              </a:spcBef>
              <a:buNone/>
              <a:defRPr sz="1350" b="0" i="0" u="none" strike="noStrike" cap="none">
                <a:solidFill>
                  <a:srgbClr val="634D1A"/>
                </a:solidFill>
                <a:latin typeface="Arial"/>
                <a:ea typeface="Arial"/>
                <a:cs typeface="Arial"/>
                <a:sym typeface="Arial"/>
              </a:defRPr>
            </a:lvl2pPr>
            <a:lvl3pPr marL="0" lvl="2" indent="0" algn="r">
              <a:spcBef>
                <a:spcPts val="0"/>
              </a:spcBef>
              <a:buNone/>
              <a:defRPr sz="1350" b="0" i="0" u="none" strike="noStrike" cap="none">
                <a:solidFill>
                  <a:srgbClr val="634D1A"/>
                </a:solidFill>
                <a:latin typeface="Arial"/>
                <a:ea typeface="Arial"/>
                <a:cs typeface="Arial"/>
                <a:sym typeface="Arial"/>
              </a:defRPr>
            </a:lvl3pPr>
            <a:lvl4pPr marL="0" lvl="3" indent="0" algn="r">
              <a:spcBef>
                <a:spcPts val="0"/>
              </a:spcBef>
              <a:buNone/>
              <a:defRPr sz="1350" b="0" i="0" u="none" strike="noStrike" cap="none">
                <a:solidFill>
                  <a:srgbClr val="634D1A"/>
                </a:solidFill>
                <a:latin typeface="Arial"/>
                <a:ea typeface="Arial"/>
                <a:cs typeface="Arial"/>
                <a:sym typeface="Arial"/>
              </a:defRPr>
            </a:lvl4pPr>
            <a:lvl5pPr marL="0" lvl="4" indent="0" algn="r">
              <a:spcBef>
                <a:spcPts val="0"/>
              </a:spcBef>
              <a:buNone/>
              <a:defRPr sz="1350" b="0" i="0" u="none" strike="noStrike" cap="none">
                <a:solidFill>
                  <a:srgbClr val="634D1A"/>
                </a:solidFill>
                <a:latin typeface="Arial"/>
                <a:ea typeface="Arial"/>
                <a:cs typeface="Arial"/>
                <a:sym typeface="Arial"/>
              </a:defRPr>
            </a:lvl5pPr>
            <a:lvl6pPr marL="0" lvl="5" indent="0" algn="r">
              <a:spcBef>
                <a:spcPts val="0"/>
              </a:spcBef>
              <a:buNone/>
              <a:defRPr sz="1350" b="0" i="0" u="none" strike="noStrike" cap="none">
                <a:solidFill>
                  <a:srgbClr val="634D1A"/>
                </a:solidFill>
                <a:latin typeface="Arial"/>
                <a:ea typeface="Arial"/>
                <a:cs typeface="Arial"/>
                <a:sym typeface="Arial"/>
              </a:defRPr>
            </a:lvl6pPr>
            <a:lvl7pPr marL="0" lvl="6" indent="0" algn="r">
              <a:spcBef>
                <a:spcPts val="0"/>
              </a:spcBef>
              <a:buNone/>
              <a:defRPr sz="1350" b="0" i="0" u="none" strike="noStrike" cap="none">
                <a:solidFill>
                  <a:srgbClr val="634D1A"/>
                </a:solidFill>
                <a:latin typeface="Arial"/>
                <a:ea typeface="Arial"/>
                <a:cs typeface="Arial"/>
                <a:sym typeface="Arial"/>
              </a:defRPr>
            </a:lvl7pPr>
            <a:lvl8pPr marL="0" lvl="7" indent="0" algn="r">
              <a:spcBef>
                <a:spcPts val="0"/>
              </a:spcBef>
              <a:buNone/>
              <a:defRPr sz="1350" b="0" i="0" u="none" strike="noStrike" cap="none">
                <a:solidFill>
                  <a:srgbClr val="634D1A"/>
                </a:solidFill>
                <a:latin typeface="Arial"/>
                <a:ea typeface="Arial"/>
                <a:cs typeface="Arial"/>
                <a:sym typeface="Arial"/>
              </a:defRPr>
            </a:lvl8pPr>
            <a:lvl9pPr marL="0" lvl="8" indent="0" algn="r">
              <a:spcBef>
                <a:spcPts val="0"/>
              </a:spcBef>
              <a:buNone/>
              <a:defRPr sz="1350" b="0" i="0" u="none" strike="noStrike" cap="none">
                <a:solidFill>
                  <a:srgbClr val="634D1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53"/>
          <p:cNvSpPr txBox="1">
            <a:spLocks noGrp="1"/>
          </p:cNvSpPr>
          <p:nvPr>
            <p:ph type="title"/>
          </p:nvPr>
        </p:nvSpPr>
        <p:spPr>
          <a:xfrm>
            <a:off x="2066925" y="3065967"/>
            <a:ext cx="13752513" cy="4338753"/>
          </a:xfrm>
          <a:prstGeom prst="rect">
            <a:avLst/>
          </a:prstGeom>
          <a:noFill/>
          <a:ln>
            <a:noFill/>
          </a:ln>
        </p:spPr>
        <p:txBody>
          <a:bodyPr spcFirstLastPara="1" wrap="square" lIns="0" tIns="0" rIns="0" bIns="0" anchor="t" anchorCtr="0">
            <a:noAutofit/>
          </a:bodyPr>
          <a:lstStyle>
            <a:lvl1pPr lvl="0" algn="ctr">
              <a:lnSpc>
                <a:spcPct val="116000"/>
              </a:lnSpc>
              <a:spcBef>
                <a:spcPts val="1467"/>
              </a:spcBef>
              <a:spcAft>
                <a:spcPts val="0"/>
              </a:spcAft>
              <a:buClr>
                <a:srgbClr val="634D1A"/>
              </a:buClr>
              <a:buSzPts val="5400"/>
              <a:buFont typeface="Georgia"/>
              <a:buNone/>
              <a:defRPr sz="5400">
                <a:solidFill>
                  <a:srgbClr val="634D1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6x9 Image Right">
  <p:cSld name="16x9 Image Right">
    <p:spTree>
      <p:nvGrpSpPr>
        <p:cNvPr id="1" name="Shape 454"/>
        <p:cNvGrpSpPr/>
        <p:nvPr/>
      </p:nvGrpSpPr>
      <p:grpSpPr>
        <a:xfrm>
          <a:off x="0" y="0"/>
          <a:ext cx="0" cy="0"/>
          <a:chOff x="0" y="0"/>
          <a:chExt cx="0" cy="0"/>
        </a:xfrm>
      </p:grpSpPr>
      <p:sp>
        <p:nvSpPr>
          <p:cNvPr id="455" name="Google Shape;455;p98"/>
          <p:cNvSpPr txBox="1">
            <a:spLocks noGrp="1"/>
          </p:cNvSpPr>
          <p:nvPr>
            <p:ph type="title"/>
          </p:nvPr>
        </p:nvSpPr>
        <p:spPr>
          <a:xfrm>
            <a:off x="662798" y="1118150"/>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9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7" name="Google Shape;457;p98"/>
          <p:cNvSpPr txBox="1">
            <a:spLocks noGrp="1"/>
          </p:cNvSpPr>
          <p:nvPr>
            <p:ph type="body" idx="1"/>
          </p:nvPr>
        </p:nvSpPr>
        <p:spPr>
          <a:xfrm>
            <a:off x="663067" y="2133920"/>
            <a:ext cx="13776156"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58" name="Google Shape;458;p98"/>
          <p:cNvSpPr txBox="1">
            <a:spLocks noGrp="1"/>
          </p:cNvSpPr>
          <p:nvPr>
            <p:ph type="body" idx="2"/>
          </p:nvPr>
        </p:nvSpPr>
        <p:spPr>
          <a:xfrm>
            <a:off x="666824" y="4129100"/>
            <a:ext cx="6716176" cy="5184775"/>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59" name="Google Shape;459;p98"/>
          <p:cNvSpPr>
            <a:spLocks noGrp="1"/>
          </p:cNvSpPr>
          <p:nvPr>
            <p:ph type="pic" idx="3"/>
          </p:nvPr>
        </p:nvSpPr>
        <p:spPr>
          <a:xfrm>
            <a:off x="8026903" y="4200525"/>
            <a:ext cx="9197472" cy="5184775"/>
          </a:xfrm>
          <a:prstGeom prst="rect">
            <a:avLst/>
          </a:prstGeom>
          <a:solidFill>
            <a:srgbClr val="BDBEBD">
              <a:alpha val="74901"/>
            </a:srgbClr>
          </a:solidFill>
          <a:ln>
            <a:noFill/>
          </a:ln>
        </p:spPr>
      </p:sp>
      <p:sp>
        <p:nvSpPr>
          <p:cNvPr id="460" name="Google Shape;460;p9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6x9 Image Left">
  <p:cSld name="16x9 Image Left">
    <p:spTree>
      <p:nvGrpSpPr>
        <p:cNvPr id="1" name="Shape 461"/>
        <p:cNvGrpSpPr/>
        <p:nvPr/>
      </p:nvGrpSpPr>
      <p:grpSpPr>
        <a:xfrm>
          <a:off x="0" y="0"/>
          <a:ext cx="0" cy="0"/>
          <a:chOff x="0" y="0"/>
          <a:chExt cx="0" cy="0"/>
        </a:xfrm>
      </p:grpSpPr>
      <p:sp>
        <p:nvSpPr>
          <p:cNvPr id="462" name="Google Shape;462;p99"/>
          <p:cNvSpPr txBox="1">
            <a:spLocks noGrp="1"/>
          </p:cNvSpPr>
          <p:nvPr>
            <p:ph type="title"/>
          </p:nvPr>
        </p:nvSpPr>
        <p:spPr>
          <a:xfrm>
            <a:off x="662798" y="1119571"/>
            <a:ext cx="1514048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3" name="Google Shape;463;p99"/>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99"/>
          <p:cNvSpPr txBox="1">
            <a:spLocks noGrp="1"/>
          </p:cNvSpPr>
          <p:nvPr>
            <p:ph type="body" idx="1"/>
          </p:nvPr>
        </p:nvSpPr>
        <p:spPr>
          <a:xfrm>
            <a:off x="663067" y="2134562"/>
            <a:ext cx="13753021"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65" name="Google Shape;465;p99"/>
          <p:cNvSpPr txBox="1">
            <a:spLocks noGrp="1"/>
          </p:cNvSpPr>
          <p:nvPr>
            <p:ph type="body" idx="2"/>
          </p:nvPr>
        </p:nvSpPr>
        <p:spPr>
          <a:xfrm>
            <a:off x="10507911" y="4129100"/>
            <a:ext cx="6693278" cy="5184775"/>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66" name="Google Shape;466;p9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67" name="Google Shape;467;p99"/>
          <p:cNvSpPr>
            <a:spLocks noGrp="1"/>
          </p:cNvSpPr>
          <p:nvPr>
            <p:ph type="pic" idx="3"/>
          </p:nvPr>
        </p:nvSpPr>
        <p:spPr>
          <a:xfrm>
            <a:off x="661988" y="4200525"/>
            <a:ext cx="9197472" cy="5184775"/>
          </a:xfrm>
          <a:prstGeom prst="rect">
            <a:avLst/>
          </a:prstGeom>
          <a:solidFill>
            <a:srgbClr val="BDBEBD">
              <a:alpha val="74901"/>
            </a:srgbClr>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Divider_1">
  <p:cSld name="SectionDivider_1">
    <p:bg>
      <p:bgPr>
        <a:solidFill>
          <a:schemeClr val="dk1"/>
        </a:solidFill>
        <a:effectLst/>
      </p:bgPr>
    </p:bg>
    <p:spTree>
      <p:nvGrpSpPr>
        <p:cNvPr id="1" name="Shape 468"/>
        <p:cNvGrpSpPr/>
        <p:nvPr/>
      </p:nvGrpSpPr>
      <p:grpSpPr>
        <a:xfrm>
          <a:off x="0" y="0"/>
          <a:ext cx="0" cy="0"/>
          <a:chOff x="0" y="0"/>
          <a:chExt cx="0" cy="0"/>
        </a:xfrm>
      </p:grpSpPr>
      <p:sp>
        <p:nvSpPr>
          <p:cNvPr id="469" name="Google Shape;469;p100"/>
          <p:cNvSpPr txBox="1">
            <a:spLocks noGrp="1"/>
          </p:cNvSpPr>
          <p:nvPr>
            <p:ph type="title"/>
          </p:nvPr>
        </p:nvSpPr>
        <p:spPr>
          <a:xfrm>
            <a:off x="661988" y="2111830"/>
            <a:ext cx="13734896" cy="2802155"/>
          </a:xfrm>
          <a:prstGeom prst="rect">
            <a:avLst/>
          </a:prstGeom>
          <a:noFill/>
          <a:ln>
            <a:noFill/>
          </a:ln>
        </p:spPr>
        <p:txBody>
          <a:bodyPr spcFirstLastPara="1" wrap="square" lIns="0" tIns="0" rIns="0" bIns="0" anchor="t" anchorCtr="0">
            <a:noAutofit/>
          </a:bodyPr>
          <a:lstStyle>
            <a:lvl1pPr lvl="0" algn="l">
              <a:lnSpc>
                <a:spcPct val="104999"/>
              </a:lnSpc>
              <a:spcBef>
                <a:spcPts val="1467"/>
              </a:spcBef>
              <a:spcAft>
                <a:spcPts val="0"/>
              </a:spcAft>
              <a:buClr>
                <a:schemeClr val="lt1"/>
              </a:buClr>
              <a:buSzPts val="9000"/>
              <a:buFont typeface="Georgia"/>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0" name="Google Shape;470;p100"/>
          <p:cNvSpPr txBox="1">
            <a:spLocks noGrp="1"/>
          </p:cNvSpPr>
          <p:nvPr>
            <p:ph type="body" idx="1"/>
          </p:nvPr>
        </p:nvSpPr>
        <p:spPr>
          <a:xfrm>
            <a:off x="661988" y="5348786"/>
            <a:ext cx="6716178" cy="1681753"/>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0"/>
              </a:spcBef>
              <a:spcAft>
                <a:spcPts val="0"/>
              </a:spcAft>
              <a:buClr>
                <a:schemeClr val="lt1"/>
              </a:buClr>
              <a:buSzPts val="2160"/>
              <a:buFont typeface="Arial"/>
              <a:buNone/>
              <a:defRPr sz="2700">
                <a:solidFill>
                  <a:schemeClr val="lt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71" name="Google Shape;471;p10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Section Divider_2">
  <p:cSld name="1_Section Divider_2">
    <p:bg>
      <p:bgPr>
        <a:solidFill>
          <a:srgbClr val="F7EACA"/>
        </a:solidFill>
        <a:effectLst/>
      </p:bgPr>
    </p:bg>
    <p:spTree>
      <p:nvGrpSpPr>
        <p:cNvPr id="1" name="Shape 472"/>
        <p:cNvGrpSpPr/>
        <p:nvPr/>
      </p:nvGrpSpPr>
      <p:grpSpPr>
        <a:xfrm>
          <a:off x="0" y="0"/>
          <a:ext cx="0" cy="0"/>
          <a:chOff x="0" y="0"/>
          <a:chExt cx="0" cy="0"/>
        </a:xfrm>
      </p:grpSpPr>
      <p:sp>
        <p:nvSpPr>
          <p:cNvPr id="473" name="Google Shape;473;p101"/>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lvl1pPr lvl="0" algn="l">
              <a:lnSpc>
                <a:spcPct val="104999"/>
              </a:lnSpc>
              <a:spcBef>
                <a:spcPts val="1467"/>
              </a:spcBef>
              <a:spcAft>
                <a:spcPts val="0"/>
              </a:spcAft>
              <a:buClr>
                <a:srgbClr val="634D1A"/>
              </a:buClr>
              <a:buSzPts val="9000"/>
              <a:buFont typeface="Georgia"/>
              <a:buNone/>
              <a:defRPr sz="9000">
                <a:solidFill>
                  <a:srgbClr val="634D1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10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rgbClr val="634D1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475" name="Google Shape;475;p101"/>
          <p:cNvCxnSpPr/>
          <p:nvPr/>
        </p:nvCxnSpPr>
        <p:spPr>
          <a:xfrm>
            <a:off x="661988" y="9061450"/>
            <a:ext cx="16559059" cy="0"/>
          </a:xfrm>
          <a:prstGeom prst="straightConnector1">
            <a:avLst/>
          </a:prstGeom>
          <a:noFill/>
          <a:ln w="9525" cap="flat" cmpd="sng">
            <a:solidFill>
              <a:srgbClr val="634D1A"/>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Divider_3">
  <p:cSld name="Section Divider_3">
    <p:bg>
      <p:bgPr>
        <a:solidFill>
          <a:schemeClr val="accent1"/>
        </a:solidFill>
        <a:effectLst/>
      </p:bgPr>
    </p:bg>
    <p:spTree>
      <p:nvGrpSpPr>
        <p:cNvPr id="1" name="Shape 476"/>
        <p:cNvGrpSpPr/>
        <p:nvPr/>
      </p:nvGrpSpPr>
      <p:grpSpPr>
        <a:xfrm>
          <a:off x="0" y="0"/>
          <a:ext cx="0" cy="0"/>
          <a:chOff x="0" y="0"/>
          <a:chExt cx="0" cy="0"/>
        </a:xfrm>
      </p:grpSpPr>
      <p:sp>
        <p:nvSpPr>
          <p:cNvPr id="477" name="Google Shape;477;p102"/>
          <p:cNvSpPr txBox="1">
            <a:spLocks noGrp="1"/>
          </p:cNvSpPr>
          <p:nvPr>
            <p:ph type="title"/>
          </p:nvPr>
        </p:nvSpPr>
        <p:spPr>
          <a:xfrm>
            <a:off x="661988" y="2110865"/>
            <a:ext cx="13734896" cy="2802155"/>
          </a:xfrm>
          <a:prstGeom prst="rect">
            <a:avLst/>
          </a:prstGeom>
          <a:noFill/>
          <a:ln>
            <a:noFill/>
          </a:ln>
        </p:spPr>
        <p:txBody>
          <a:bodyPr spcFirstLastPara="1" wrap="square" lIns="0" tIns="0" rIns="0" bIns="0" anchor="t" anchorCtr="0">
            <a:noAutofit/>
          </a:bodyPr>
          <a:lstStyle>
            <a:lvl1pPr lvl="0" algn="l">
              <a:lnSpc>
                <a:spcPct val="104999"/>
              </a:lnSpc>
              <a:spcBef>
                <a:spcPts val="1467"/>
              </a:spcBef>
              <a:spcAft>
                <a:spcPts val="0"/>
              </a:spcAft>
              <a:buClr>
                <a:schemeClr val="lt1"/>
              </a:buClr>
              <a:buSzPts val="9000"/>
              <a:buFont typeface="Georgia"/>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8" name="Google Shape;478;p102"/>
          <p:cNvSpPr txBox="1">
            <a:spLocks noGrp="1"/>
          </p:cNvSpPr>
          <p:nvPr>
            <p:ph type="body" idx="1"/>
          </p:nvPr>
        </p:nvSpPr>
        <p:spPr>
          <a:xfrm>
            <a:off x="661988" y="7781618"/>
            <a:ext cx="6716178" cy="1681753"/>
          </a:xfrm>
          <a:prstGeom prst="rect">
            <a:avLst/>
          </a:prstGeom>
          <a:noFill/>
          <a:ln>
            <a:noFill/>
          </a:ln>
        </p:spPr>
        <p:txBody>
          <a:bodyPr spcFirstLastPara="1" wrap="square" lIns="0" tIns="0" rIns="0" bIns="0" anchor="b" anchorCtr="0">
            <a:noAutofit/>
          </a:bodyPr>
          <a:lstStyle>
            <a:lvl1pPr marL="457200" lvl="0" indent="-228600" algn="l">
              <a:lnSpc>
                <a:spcPct val="148000"/>
              </a:lnSpc>
              <a:spcBef>
                <a:spcPts val="0"/>
              </a:spcBef>
              <a:spcAft>
                <a:spcPts val="0"/>
              </a:spcAft>
              <a:buClr>
                <a:schemeClr val="lt1"/>
              </a:buClr>
              <a:buSzPts val="2160"/>
              <a:buFont typeface="Arial"/>
              <a:buNone/>
              <a:defRPr sz="2700">
                <a:solidFill>
                  <a:schemeClr val="lt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79" name="Google Shape;479;p10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sz="13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480" name="Google Shape;480;p102"/>
          <p:cNvCxnSpPr/>
          <p:nvPr/>
        </p:nvCxnSpPr>
        <p:spPr>
          <a:xfrm>
            <a:off x="661988" y="8091838"/>
            <a:ext cx="16559059"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ata x 3 Charts">
  <p:cSld name="Data x 3 Charts">
    <p:bg>
      <p:bgPr>
        <a:solidFill>
          <a:schemeClr val="accent2"/>
        </a:solidFill>
        <a:effectLst/>
      </p:bgPr>
    </p:bg>
    <p:spTree>
      <p:nvGrpSpPr>
        <p:cNvPr id="1" name="Shape 481"/>
        <p:cNvGrpSpPr/>
        <p:nvPr/>
      </p:nvGrpSpPr>
      <p:grpSpPr>
        <a:xfrm>
          <a:off x="0" y="0"/>
          <a:ext cx="0" cy="0"/>
          <a:chOff x="0" y="0"/>
          <a:chExt cx="0" cy="0"/>
        </a:xfrm>
      </p:grpSpPr>
      <p:sp>
        <p:nvSpPr>
          <p:cNvPr id="482" name="Google Shape;482;p10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103"/>
          <p:cNvSpPr txBox="1">
            <a:spLocks noGrp="1"/>
          </p:cNvSpPr>
          <p:nvPr>
            <p:ph type="body" idx="1"/>
          </p:nvPr>
        </p:nvSpPr>
        <p:spPr>
          <a:xfrm>
            <a:off x="662796" y="3423415"/>
            <a:ext cx="5304558"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84" name="Google Shape;484;p103"/>
          <p:cNvSpPr txBox="1">
            <a:spLocks noGrp="1"/>
          </p:cNvSpPr>
          <p:nvPr>
            <p:ph type="body" idx="2"/>
          </p:nvPr>
        </p:nvSpPr>
        <p:spPr>
          <a:xfrm>
            <a:off x="9378728" y="1866630"/>
            <a:ext cx="1178176" cy="10223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467"/>
              </a:spcBef>
              <a:spcAft>
                <a:spcPts val="0"/>
              </a:spcAft>
              <a:buClr>
                <a:schemeClr val="dk1"/>
              </a:buClr>
              <a:buSzPts val="2560"/>
              <a:buFont typeface="Arial"/>
              <a:buNone/>
              <a:defRPr sz="32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85" name="Google Shape;485;p103"/>
          <p:cNvSpPr txBox="1">
            <a:spLocks noGrp="1"/>
          </p:cNvSpPr>
          <p:nvPr>
            <p:ph type="body" idx="3"/>
          </p:nvPr>
        </p:nvSpPr>
        <p:spPr>
          <a:xfrm>
            <a:off x="9378728" y="4811451"/>
            <a:ext cx="1178176" cy="10223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467"/>
              </a:spcBef>
              <a:spcAft>
                <a:spcPts val="0"/>
              </a:spcAft>
              <a:buClr>
                <a:schemeClr val="dk1"/>
              </a:buClr>
              <a:buSzPts val="2560"/>
              <a:buFont typeface="Arial"/>
              <a:buNone/>
              <a:defRPr sz="32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86" name="Google Shape;486;p103"/>
          <p:cNvSpPr txBox="1">
            <a:spLocks noGrp="1"/>
          </p:cNvSpPr>
          <p:nvPr>
            <p:ph type="body" idx="4"/>
          </p:nvPr>
        </p:nvSpPr>
        <p:spPr>
          <a:xfrm>
            <a:off x="9378728" y="7791348"/>
            <a:ext cx="1178176" cy="10223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467"/>
              </a:spcBef>
              <a:spcAft>
                <a:spcPts val="0"/>
              </a:spcAft>
              <a:buClr>
                <a:schemeClr val="dk1"/>
              </a:buClr>
              <a:buSzPts val="2560"/>
              <a:buFont typeface="Arial"/>
              <a:buNone/>
              <a:defRPr sz="32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87" name="Google Shape;487;p103"/>
          <p:cNvSpPr txBox="1">
            <a:spLocks noGrp="1"/>
          </p:cNvSpPr>
          <p:nvPr>
            <p:ph type="body" idx="5"/>
          </p:nvPr>
        </p:nvSpPr>
        <p:spPr>
          <a:xfrm>
            <a:off x="678399" y="7921499"/>
            <a:ext cx="6716176" cy="76204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080"/>
              <a:buFont typeface="Arial"/>
              <a:buNone/>
              <a:defRPr sz="1350">
                <a:solidFill>
                  <a:schemeClr val="dk1"/>
                </a:solidFill>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88" name="Google Shape;488;p103"/>
          <p:cNvSpPr/>
          <p:nvPr/>
        </p:nvSpPr>
        <p:spPr>
          <a:xfrm>
            <a:off x="8881385" y="1257303"/>
            <a:ext cx="2172859" cy="2176272"/>
          </a:xfrm>
          <a:prstGeom prst="ellipse">
            <a:avLst/>
          </a:prstGeom>
          <a:noFill/>
          <a:ln w="190500" cap="flat" cmpd="sng">
            <a:solidFill>
              <a:srgbClr val="DECF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89" name="Google Shape;489;p103"/>
          <p:cNvSpPr/>
          <p:nvPr/>
        </p:nvSpPr>
        <p:spPr>
          <a:xfrm>
            <a:off x="8881385" y="4235845"/>
            <a:ext cx="2172859" cy="2176272"/>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90" name="Google Shape;490;p103"/>
          <p:cNvSpPr/>
          <p:nvPr/>
        </p:nvSpPr>
        <p:spPr>
          <a:xfrm>
            <a:off x="8881385" y="7214387"/>
            <a:ext cx="2172859" cy="2176272"/>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91" name="Google Shape;491;p103"/>
          <p:cNvSpPr txBox="1">
            <a:spLocks noGrp="1"/>
          </p:cNvSpPr>
          <p:nvPr>
            <p:ph type="body" idx="6"/>
          </p:nvPr>
        </p:nvSpPr>
        <p:spPr>
          <a:xfrm>
            <a:off x="11962083" y="1815574"/>
            <a:ext cx="4730809" cy="1118770"/>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92" name="Google Shape;492;p103"/>
          <p:cNvSpPr txBox="1">
            <a:spLocks noGrp="1"/>
          </p:cNvSpPr>
          <p:nvPr>
            <p:ph type="body" idx="7"/>
          </p:nvPr>
        </p:nvSpPr>
        <p:spPr>
          <a:xfrm>
            <a:off x="11962083" y="4739253"/>
            <a:ext cx="4730808" cy="1118769"/>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93" name="Google Shape;493;p103"/>
          <p:cNvSpPr txBox="1">
            <a:spLocks noGrp="1"/>
          </p:cNvSpPr>
          <p:nvPr>
            <p:ph type="body" idx="8"/>
          </p:nvPr>
        </p:nvSpPr>
        <p:spPr>
          <a:xfrm>
            <a:off x="11962083" y="7662928"/>
            <a:ext cx="4730807" cy="1118769"/>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94" name="Google Shape;494;p10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95" name="Google Shape;495;p103"/>
          <p:cNvSpPr txBox="1">
            <a:spLocks noGrp="1"/>
          </p:cNvSpPr>
          <p:nvPr>
            <p:ph type="title"/>
          </p:nvPr>
        </p:nvSpPr>
        <p:spPr>
          <a:xfrm>
            <a:off x="662798" y="1123007"/>
            <a:ext cx="6716177" cy="1865927"/>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96" name="Google Shape;496;p103"/>
          <p:cNvCxnSpPr/>
          <p:nvPr/>
        </p:nvCxnSpPr>
        <p:spPr>
          <a:xfrm>
            <a:off x="7683500" y="1284288"/>
            <a:ext cx="0" cy="810101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ext + Data + 1x1 Image">
  <p:cSld name="Text + Data + 1x1 Image">
    <p:spTree>
      <p:nvGrpSpPr>
        <p:cNvPr id="1" name="Shape 497"/>
        <p:cNvGrpSpPr/>
        <p:nvPr/>
      </p:nvGrpSpPr>
      <p:grpSpPr>
        <a:xfrm>
          <a:off x="0" y="0"/>
          <a:ext cx="0" cy="0"/>
          <a:chOff x="0" y="0"/>
          <a:chExt cx="0" cy="0"/>
        </a:xfrm>
      </p:grpSpPr>
      <p:sp>
        <p:nvSpPr>
          <p:cNvPr id="498" name="Google Shape;498;p104"/>
          <p:cNvSpPr>
            <a:spLocks noGrp="1"/>
          </p:cNvSpPr>
          <p:nvPr>
            <p:ph type="pic" idx="2"/>
          </p:nvPr>
        </p:nvSpPr>
        <p:spPr>
          <a:xfrm>
            <a:off x="7683500" y="0"/>
            <a:ext cx="10202863" cy="10058400"/>
          </a:xfrm>
          <a:prstGeom prst="rect">
            <a:avLst/>
          </a:prstGeom>
          <a:solidFill>
            <a:srgbClr val="BDBEBD">
              <a:alpha val="74901"/>
            </a:srgbClr>
          </a:solidFill>
          <a:ln>
            <a:noFill/>
          </a:ln>
        </p:spPr>
      </p:sp>
      <p:sp>
        <p:nvSpPr>
          <p:cNvPr id="499" name="Google Shape;499;p10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104"/>
          <p:cNvSpPr txBox="1">
            <a:spLocks noGrp="1"/>
          </p:cNvSpPr>
          <p:nvPr>
            <p:ph type="title"/>
          </p:nvPr>
        </p:nvSpPr>
        <p:spPr>
          <a:xfrm>
            <a:off x="662796" y="1117857"/>
            <a:ext cx="6372604" cy="1870688"/>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104"/>
          <p:cNvSpPr txBox="1">
            <a:spLocks noGrp="1"/>
          </p:cNvSpPr>
          <p:nvPr>
            <p:ph type="body" idx="1"/>
          </p:nvPr>
        </p:nvSpPr>
        <p:spPr>
          <a:xfrm>
            <a:off x="662796" y="7276512"/>
            <a:ext cx="6357835" cy="2341401"/>
          </a:xfrm>
          <a:prstGeom prst="rect">
            <a:avLst/>
          </a:prstGeom>
          <a:noFill/>
          <a:ln>
            <a:noFill/>
          </a:ln>
        </p:spPr>
        <p:txBody>
          <a:bodyPr spcFirstLastPara="1" wrap="square" lIns="0" tIns="0" rIns="0" bIns="0" anchor="b"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02" name="Google Shape;502;p104"/>
          <p:cNvSpPr>
            <a:spLocks noGrp="1"/>
          </p:cNvSpPr>
          <p:nvPr>
            <p:ph type="chart" idx="3"/>
          </p:nvPr>
        </p:nvSpPr>
        <p:spPr>
          <a:xfrm>
            <a:off x="662796" y="4331371"/>
            <a:ext cx="6357835" cy="2566737"/>
          </a:xfrm>
          <a:prstGeom prst="rect">
            <a:avLst/>
          </a:prstGeom>
          <a:noFill/>
          <a:ln>
            <a:noFill/>
          </a:ln>
        </p:spPr>
        <p:txBody>
          <a:bodyPr spcFirstLastPara="1" wrap="square" lIns="0" tIns="0" rIns="0" bIns="0" anchor="t" anchorCtr="0">
            <a:noAutofit/>
          </a:bodyPr>
          <a:lstStyle>
            <a:lvl1pPr marR="0" lvl="0" algn="ctr" rtl="0">
              <a:lnSpc>
                <a:spcPct val="213333"/>
              </a:lnSpc>
              <a:spcBef>
                <a:spcPts val="1467"/>
              </a:spcBef>
              <a:spcAft>
                <a:spcPts val="0"/>
              </a:spcAft>
              <a:buClr>
                <a:schemeClr val="lt1"/>
              </a:buClr>
              <a:buSzPts val="1080"/>
              <a:buFont typeface="Arial"/>
              <a:buNone/>
              <a:defRPr sz="1350" b="0" i="0" u="none" strike="noStrike" cap="none">
                <a:solidFill>
                  <a:schemeClr val="lt1"/>
                </a:solidFill>
                <a:latin typeface="Arial"/>
                <a:ea typeface="Arial"/>
                <a:cs typeface="Arial"/>
                <a:sym typeface="Arial"/>
              </a:defRPr>
            </a:lvl1pPr>
            <a:lvl2pPr marR="0" lvl="1"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6pPr>
            <a:lvl7pPr marR="0" lvl="6"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7pPr>
            <a:lvl8pPr marR="0" lvl="7"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8pPr>
            <a:lvl9pPr marR="0" lvl="8"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9pPr>
          </a:lstStyle>
          <a:p>
            <a:endParaRPr/>
          </a:p>
        </p:txBody>
      </p:sp>
      <p:sp>
        <p:nvSpPr>
          <p:cNvPr id="503" name="Google Shape;503;p10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xt + Sidebar + Data">
  <p:cSld name="Text + Sidebar + Data">
    <p:spTree>
      <p:nvGrpSpPr>
        <p:cNvPr id="1" name="Shape 504"/>
        <p:cNvGrpSpPr/>
        <p:nvPr/>
      </p:nvGrpSpPr>
      <p:grpSpPr>
        <a:xfrm>
          <a:off x="0" y="0"/>
          <a:ext cx="0" cy="0"/>
          <a:chOff x="0" y="0"/>
          <a:chExt cx="0" cy="0"/>
        </a:xfrm>
      </p:grpSpPr>
      <p:sp>
        <p:nvSpPr>
          <p:cNvPr id="505" name="Google Shape;505;p105"/>
          <p:cNvSpPr/>
          <p:nvPr/>
        </p:nvSpPr>
        <p:spPr>
          <a:xfrm>
            <a:off x="11931650" y="0"/>
            <a:ext cx="5954714"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6" name="Google Shape;506;p105"/>
          <p:cNvSpPr txBox="1">
            <a:spLocks noGrp="1"/>
          </p:cNvSpPr>
          <p:nvPr>
            <p:ph type="title"/>
          </p:nvPr>
        </p:nvSpPr>
        <p:spPr>
          <a:xfrm>
            <a:off x="660891" y="1119592"/>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0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05"/>
          <p:cNvSpPr txBox="1">
            <a:spLocks noGrp="1"/>
          </p:cNvSpPr>
          <p:nvPr>
            <p:ph type="body" idx="1"/>
          </p:nvPr>
        </p:nvSpPr>
        <p:spPr>
          <a:xfrm>
            <a:off x="663068" y="2125078"/>
            <a:ext cx="9507609" cy="1517319"/>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09" name="Google Shape;509;p105"/>
          <p:cNvSpPr txBox="1">
            <a:spLocks noGrp="1"/>
          </p:cNvSpPr>
          <p:nvPr>
            <p:ph type="body" idx="2"/>
          </p:nvPr>
        </p:nvSpPr>
        <p:spPr>
          <a:xfrm>
            <a:off x="662799" y="4255871"/>
            <a:ext cx="10375433" cy="51735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10" name="Google Shape;510;p105"/>
          <p:cNvSpPr>
            <a:spLocks noGrp="1"/>
          </p:cNvSpPr>
          <p:nvPr>
            <p:ph type="chart" idx="3"/>
          </p:nvPr>
        </p:nvSpPr>
        <p:spPr>
          <a:xfrm>
            <a:off x="12799831" y="3740821"/>
            <a:ext cx="3888437" cy="3333524"/>
          </a:xfrm>
          <a:prstGeom prst="rect">
            <a:avLst/>
          </a:prstGeom>
          <a:noFill/>
          <a:ln>
            <a:noFill/>
          </a:ln>
        </p:spPr>
        <p:txBody>
          <a:bodyPr spcFirstLastPara="1" wrap="square" lIns="0" tIns="0" rIns="0" bIns="0" anchor="t" anchorCtr="0">
            <a:noAutofit/>
          </a:bodyPr>
          <a:lstStyle>
            <a:lvl1pPr marR="0" lvl="0" algn="ctr" rtl="0">
              <a:lnSpc>
                <a:spcPct val="213333"/>
              </a:lnSpc>
              <a:spcBef>
                <a:spcPts val="1467"/>
              </a:spcBef>
              <a:spcAft>
                <a:spcPts val="0"/>
              </a:spcAft>
              <a:buClr>
                <a:schemeClr val="dk1"/>
              </a:buClr>
              <a:buSzPts val="1080"/>
              <a:buFont typeface="Arial"/>
              <a:buNone/>
              <a:defRPr sz="1350" b="0" i="0" u="none" strike="noStrike" cap="none">
                <a:solidFill>
                  <a:schemeClr val="dk1"/>
                </a:solidFill>
                <a:latin typeface="Arial"/>
                <a:ea typeface="Arial"/>
                <a:cs typeface="Arial"/>
                <a:sym typeface="Arial"/>
              </a:defRPr>
            </a:lvl1pPr>
            <a:lvl2pPr marR="0" lvl="1"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6pPr>
            <a:lvl7pPr marR="0" lvl="6"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7pPr>
            <a:lvl8pPr marR="0" lvl="7"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8pPr>
            <a:lvl9pPr marR="0" lvl="8"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9pPr>
          </a:lstStyle>
          <a:p>
            <a:endParaRPr/>
          </a:p>
        </p:txBody>
      </p:sp>
      <p:sp>
        <p:nvSpPr>
          <p:cNvPr id="511" name="Google Shape;511;p105"/>
          <p:cNvSpPr txBox="1">
            <a:spLocks noGrp="1"/>
          </p:cNvSpPr>
          <p:nvPr>
            <p:ph type="body" idx="4"/>
          </p:nvPr>
        </p:nvSpPr>
        <p:spPr>
          <a:xfrm>
            <a:off x="12800079" y="1329564"/>
            <a:ext cx="3879718" cy="2314853"/>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12" name="Google Shape;512;p105"/>
          <p:cNvSpPr txBox="1">
            <a:spLocks noGrp="1"/>
          </p:cNvSpPr>
          <p:nvPr>
            <p:ph type="body" idx="5"/>
          </p:nvPr>
        </p:nvSpPr>
        <p:spPr>
          <a:xfrm>
            <a:off x="12795720" y="7415696"/>
            <a:ext cx="3888436" cy="1118770"/>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1467"/>
              </a:spcBef>
              <a:spcAft>
                <a:spcPts val="0"/>
              </a:spcAft>
              <a:buClr>
                <a:schemeClr val="dk1"/>
              </a:buClr>
              <a:buSzPts val="5760"/>
              <a:buFont typeface="Arial"/>
              <a:buNone/>
              <a:defRPr sz="72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13" name="Google Shape;513;p105"/>
          <p:cNvSpPr txBox="1">
            <a:spLocks noGrp="1"/>
          </p:cNvSpPr>
          <p:nvPr>
            <p:ph type="body" idx="6"/>
          </p:nvPr>
        </p:nvSpPr>
        <p:spPr>
          <a:xfrm>
            <a:off x="12799829" y="8598504"/>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14" name="Google Shape;514;p10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Column + Sidebar + Data_2">
  <p:cSld name="2 Column + Sidebar + Data_2">
    <p:spTree>
      <p:nvGrpSpPr>
        <p:cNvPr id="1" name="Shape 515"/>
        <p:cNvGrpSpPr/>
        <p:nvPr/>
      </p:nvGrpSpPr>
      <p:grpSpPr>
        <a:xfrm>
          <a:off x="0" y="0"/>
          <a:ext cx="0" cy="0"/>
          <a:chOff x="0" y="0"/>
          <a:chExt cx="0" cy="0"/>
        </a:xfrm>
      </p:grpSpPr>
      <p:sp>
        <p:nvSpPr>
          <p:cNvPr id="516" name="Google Shape;516;p106"/>
          <p:cNvSpPr/>
          <p:nvPr/>
        </p:nvSpPr>
        <p:spPr>
          <a:xfrm>
            <a:off x="11931650" y="0"/>
            <a:ext cx="5954713"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7" name="Google Shape;517;p106"/>
          <p:cNvSpPr txBox="1">
            <a:spLocks noGrp="1"/>
          </p:cNvSpPr>
          <p:nvPr>
            <p:ph type="title"/>
          </p:nvPr>
        </p:nvSpPr>
        <p:spPr>
          <a:xfrm>
            <a:off x="662796" y="1121399"/>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10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106"/>
          <p:cNvSpPr txBox="1">
            <a:spLocks noGrp="1"/>
          </p:cNvSpPr>
          <p:nvPr>
            <p:ph type="body" idx="1"/>
          </p:nvPr>
        </p:nvSpPr>
        <p:spPr>
          <a:xfrm>
            <a:off x="661988" y="4244742"/>
            <a:ext cx="10375433" cy="51735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20" name="Google Shape;520;p106"/>
          <p:cNvSpPr txBox="1">
            <a:spLocks noGrp="1"/>
          </p:cNvSpPr>
          <p:nvPr>
            <p:ph type="body" idx="2"/>
          </p:nvPr>
        </p:nvSpPr>
        <p:spPr>
          <a:xfrm>
            <a:off x="12956991" y="3447105"/>
            <a:ext cx="3191993"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21" name="Google Shape;521;p106"/>
          <p:cNvSpPr txBox="1">
            <a:spLocks noGrp="1"/>
          </p:cNvSpPr>
          <p:nvPr>
            <p:ph type="body" idx="3"/>
          </p:nvPr>
        </p:nvSpPr>
        <p:spPr>
          <a:xfrm>
            <a:off x="12952883" y="8305873"/>
            <a:ext cx="3191993"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22" name="Google Shape;522;p106"/>
          <p:cNvSpPr txBox="1">
            <a:spLocks noGrp="1"/>
          </p:cNvSpPr>
          <p:nvPr>
            <p:ph type="body" idx="4"/>
          </p:nvPr>
        </p:nvSpPr>
        <p:spPr>
          <a:xfrm>
            <a:off x="12956990" y="2677389"/>
            <a:ext cx="2834302" cy="644589"/>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467"/>
              </a:spcBef>
              <a:spcAft>
                <a:spcPts val="0"/>
              </a:spcAft>
              <a:buClr>
                <a:schemeClr val="dk1"/>
              </a:buClr>
              <a:buSzPts val="2560"/>
              <a:buFont typeface="Arial"/>
              <a:buNone/>
              <a:defRPr sz="32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23" name="Google Shape;523;p106"/>
          <p:cNvSpPr txBox="1">
            <a:spLocks noGrp="1"/>
          </p:cNvSpPr>
          <p:nvPr>
            <p:ph type="body" idx="5"/>
          </p:nvPr>
        </p:nvSpPr>
        <p:spPr>
          <a:xfrm>
            <a:off x="12956990" y="7534588"/>
            <a:ext cx="2834302" cy="644589"/>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467"/>
              </a:spcBef>
              <a:spcAft>
                <a:spcPts val="0"/>
              </a:spcAft>
              <a:buClr>
                <a:schemeClr val="dk1"/>
              </a:buClr>
              <a:buSzPts val="2560"/>
              <a:buFont typeface="Arial"/>
              <a:buNone/>
              <a:defRPr sz="32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24" name="Google Shape;524;p106"/>
          <p:cNvSpPr>
            <a:spLocks noGrp="1"/>
          </p:cNvSpPr>
          <p:nvPr>
            <p:ph type="chart" idx="6"/>
          </p:nvPr>
        </p:nvSpPr>
        <p:spPr>
          <a:xfrm>
            <a:off x="12956994" y="558665"/>
            <a:ext cx="3888437" cy="2276007"/>
          </a:xfrm>
          <a:prstGeom prst="rect">
            <a:avLst/>
          </a:prstGeom>
          <a:noFill/>
          <a:ln>
            <a:noFill/>
          </a:ln>
        </p:spPr>
        <p:txBody>
          <a:bodyPr spcFirstLastPara="1" wrap="square" lIns="0" tIns="0" rIns="0" bIns="0" anchor="t" anchorCtr="0">
            <a:noAutofit/>
          </a:bodyPr>
          <a:lstStyle>
            <a:lvl1pPr marR="0" lvl="0" algn="ctr" rtl="0">
              <a:lnSpc>
                <a:spcPct val="213333"/>
              </a:lnSpc>
              <a:spcBef>
                <a:spcPts val="1467"/>
              </a:spcBef>
              <a:spcAft>
                <a:spcPts val="0"/>
              </a:spcAft>
              <a:buClr>
                <a:schemeClr val="dk1"/>
              </a:buClr>
              <a:buSzPts val="1080"/>
              <a:buFont typeface="Arial"/>
              <a:buNone/>
              <a:defRPr sz="1350" b="0" i="0" u="none" strike="noStrike" cap="none">
                <a:solidFill>
                  <a:schemeClr val="dk1"/>
                </a:solidFill>
                <a:latin typeface="Arial"/>
                <a:ea typeface="Arial"/>
                <a:cs typeface="Arial"/>
                <a:sym typeface="Arial"/>
              </a:defRPr>
            </a:lvl1pPr>
            <a:lvl2pPr marR="0" lvl="1"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6pPr>
            <a:lvl7pPr marR="0" lvl="6"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7pPr>
            <a:lvl8pPr marR="0" lvl="7"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8pPr>
            <a:lvl9pPr marR="0" lvl="8"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9pPr>
          </a:lstStyle>
          <a:p>
            <a:endParaRPr/>
          </a:p>
        </p:txBody>
      </p:sp>
      <p:sp>
        <p:nvSpPr>
          <p:cNvPr id="525" name="Google Shape;525;p106"/>
          <p:cNvSpPr>
            <a:spLocks noGrp="1"/>
          </p:cNvSpPr>
          <p:nvPr>
            <p:ph type="chart" idx="7"/>
          </p:nvPr>
        </p:nvSpPr>
        <p:spPr>
          <a:xfrm>
            <a:off x="12956994" y="5524969"/>
            <a:ext cx="3888437" cy="2276007"/>
          </a:xfrm>
          <a:prstGeom prst="rect">
            <a:avLst/>
          </a:prstGeom>
          <a:noFill/>
          <a:ln>
            <a:noFill/>
          </a:ln>
        </p:spPr>
        <p:txBody>
          <a:bodyPr spcFirstLastPara="1" wrap="square" lIns="0" tIns="0" rIns="0" bIns="0" anchor="t" anchorCtr="0">
            <a:noAutofit/>
          </a:bodyPr>
          <a:lstStyle>
            <a:lvl1pPr marR="0" lvl="0" algn="ctr" rtl="0">
              <a:lnSpc>
                <a:spcPct val="213333"/>
              </a:lnSpc>
              <a:spcBef>
                <a:spcPts val="1467"/>
              </a:spcBef>
              <a:spcAft>
                <a:spcPts val="0"/>
              </a:spcAft>
              <a:buClr>
                <a:schemeClr val="dk1"/>
              </a:buClr>
              <a:buSzPts val="1080"/>
              <a:buFont typeface="Arial"/>
              <a:buNone/>
              <a:defRPr sz="1350" b="0" i="0" u="none" strike="noStrike" cap="none">
                <a:solidFill>
                  <a:schemeClr val="dk1"/>
                </a:solidFill>
                <a:latin typeface="Arial"/>
                <a:ea typeface="Arial"/>
                <a:cs typeface="Arial"/>
                <a:sym typeface="Arial"/>
              </a:defRPr>
            </a:lvl1pPr>
            <a:lvl2pPr marR="0" lvl="1"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6pPr>
            <a:lvl7pPr marR="0" lvl="6"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7pPr>
            <a:lvl8pPr marR="0" lvl="7"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8pPr>
            <a:lvl9pPr marR="0" lvl="8"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9pPr>
          </a:lstStyle>
          <a:p>
            <a:endParaRPr/>
          </a:p>
        </p:txBody>
      </p:sp>
      <p:sp>
        <p:nvSpPr>
          <p:cNvPr id="526" name="Google Shape;526;p10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7" name="Google Shape;527;p106"/>
          <p:cNvSpPr txBox="1">
            <a:spLocks noGrp="1"/>
          </p:cNvSpPr>
          <p:nvPr>
            <p:ph type="body" idx="8"/>
          </p:nvPr>
        </p:nvSpPr>
        <p:spPr>
          <a:xfrm>
            <a:off x="663068" y="2128028"/>
            <a:ext cx="9526067" cy="1546393"/>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 9x16 Image + Data">
  <p:cSld name="Text + 9x16 Image + Data">
    <p:spTree>
      <p:nvGrpSpPr>
        <p:cNvPr id="1" name="Shape 528"/>
        <p:cNvGrpSpPr/>
        <p:nvPr/>
      </p:nvGrpSpPr>
      <p:grpSpPr>
        <a:xfrm>
          <a:off x="0" y="0"/>
          <a:ext cx="0" cy="0"/>
          <a:chOff x="0" y="0"/>
          <a:chExt cx="0" cy="0"/>
        </a:xfrm>
      </p:grpSpPr>
      <p:sp>
        <p:nvSpPr>
          <p:cNvPr id="529" name="Google Shape;529;p107"/>
          <p:cNvSpPr/>
          <p:nvPr/>
        </p:nvSpPr>
        <p:spPr>
          <a:xfrm>
            <a:off x="12784847" y="0"/>
            <a:ext cx="5101515"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0" name="Google Shape;530;p10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107"/>
          <p:cNvSpPr txBox="1">
            <a:spLocks noGrp="1"/>
          </p:cNvSpPr>
          <p:nvPr>
            <p:ph type="title"/>
          </p:nvPr>
        </p:nvSpPr>
        <p:spPr>
          <a:xfrm>
            <a:off x="663070" y="3876192"/>
            <a:ext cx="5294857" cy="3513222"/>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07"/>
          <p:cNvSpPr txBox="1">
            <a:spLocks noGrp="1"/>
          </p:cNvSpPr>
          <p:nvPr>
            <p:ph type="body" idx="1"/>
          </p:nvPr>
        </p:nvSpPr>
        <p:spPr>
          <a:xfrm>
            <a:off x="663070" y="7774677"/>
            <a:ext cx="5294857" cy="1706209"/>
          </a:xfrm>
          <a:prstGeom prst="rect">
            <a:avLst/>
          </a:prstGeom>
          <a:noFill/>
          <a:ln>
            <a:noFill/>
          </a:ln>
        </p:spPr>
        <p:txBody>
          <a:bodyPr spcFirstLastPara="1" wrap="square" lIns="0" tIns="0" rIns="0" bIns="0" anchor="b"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33" name="Google Shape;533;p10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4" name="Google Shape;534;p107"/>
          <p:cNvSpPr txBox="1">
            <a:spLocks noGrp="1"/>
          </p:cNvSpPr>
          <p:nvPr>
            <p:ph type="body" idx="2"/>
          </p:nvPr>
        </p:nvSpPr>
        <p:spPr>
          <a:xfrm>
            <a:off x="13653104" y="3437787"/>
            <a:ext cx="3281362"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35" name="Google Shape;535;p107"/>
          <p:cNvSpPr txBox="1">
            <a:spLocks noGrp="1"/>
          </p:cNvSpPr>
          <p:nvPr>
            <p:ph type="body" idx="3"/>
          </p:nvPr>
        </p:nvSpPr>
        <p:spPr>
          <a:xfrm>
            <a:off x="13663614" y="8300221"/>
            <a:ext cx="3281362" cy="794597"/>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36" name="Google Shape;536;p107"/>
          <p:cNvSpPr txBox="1">
            <a:spLocks noGrp="1"/>
          </p:cNvSpPr>
          <p:nvPr>
            <p:ph type="body" idx="4"/>
          </p:nvPr>
        </p:nvSpPr>
        <p:spPr>
          <a:xfrm>
            <a:off x="13651400" y="7536737"/>
            <a:ext cx="2834302" cy="644589"/>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467"/>
              </a:spcBef>
              <a:spcAft>
                <a:spcPts val="0"/>
              </a:spcAft>
              <a:buClr>
                <a:schemeClr val="dk1"/>
              </a:buClr>
              <a:buSzPts val="2560"/>
              <a:buFont typeface="Arial"/>
              <a:buNone/>
              <a:defRPr sz="32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37" name="Google Shape;537;p107"/>
          <p:cNvSpPr>
            <a:spLocks noGrp="1"/>
          </p:cNvSpPr>
          <p:nvPr>
            <p:ph type="pic" idx="5"/>
          </p:nvPr>
        </p:nvSpPr>
        <p:spPr>
          <a:xfrm>
            <a:off x="7126998" y="0"/>
            <a:ext cx="5657850" cy="10058400"/>
          </a:xfrm>
          <a:prstGeom prst="rect">
            <a:avLst/>
          </a:prstGeom>
          <a:solidFill>
            <a:srgbClr val="BDBEBD">
              <a:alpha val="74901"/>
            </a:srgbClr>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pact Detail">
  <p:cSld name="Impact Detail">
    <p:bg>
      <p:bgPr>
        <a:solidFill>
          <a:schemeClr val="lt1"/>
        </a:solidFill>
        <a:effectLst/>
      </p:bgPr>
    </p:bg>
    <p:spTree>
      <p:nvGrpSpPr>
        <p:cNvPr id="1" name="Shape 43"/>
        <p:cNvGrpSpPr/>
        <p:nvPr/>
      </p:nvGrpSpPr>
      <p:grpSpPr>
        <a:xfrm>
          <a:off x="0" y="0"/>
          <a:ext cx="0" cy="0"/>
          <a:chOff x="0" y="0"/>
          <a:chExt cx="0" cy="0"/>
        </a:xfrm>
      </p:grpSpPr>
      <p:sp>
        <p:nvSpPr>
          <p:cNvPr id="44" name="Google Shape;44;p54"/>
          <p:cNvSpPr txBox="1">
            <a:spLocks noGrp="1"/>
          </p:cNvSpPr>
          <p:nvPr>
            <p:ph type="body" idx="1"/>
          </p:nvPr>
        </p:nvSpPr>
        <p:spPr>
          <a:xfrm>
            <a:off x="8943181" y="801966"/>
            <a:ext cx="8280313" cy="8113434"/>
          </a:xfrm>
          <a:prstGeom prst="rect">
            <a:avLst/>
          </a:prstGeom>
          <a:noFill/>
          <a:ln>
            <a:noFill/>
          </a:ln>
        </p:spPr>
        <p:txBody>
          <a:bodyPr spcFirstLastPara="1" wrap="square" lIns="0" tIns="0" rIns="0" bIns="0" anchor="ctr" anchorCtr="0">
            <a:noAutofit/>
          </a:bodyPr>
          <a:lstStyle>
            <a:lvl1pPr marL="457200" lvl="0" indent="-228600" algn="l">
              <a:lnSpc>
                <a:spcPct val="148000"/>
              </a:lnSpc>
              <a:spcBef>
                <a:spcPts val="3867"/>
              </a:spcBef>
              <a:spcAft>
                <a:spcPts val="0"/>
              </a:spcAft>
              <a:buClr>
                <a:schemeClr val="dk1"/>
              </a:buClr>
              <a:buSzPts val="2160"/>
              <a:buFont typeface="Arial"/>
              <a:buNone/>
              <a:defRPr sz="2700" b="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5" name="Google Shape;45;p54"/>
          <p:cNvSpPr txBox="1">
            <a:spLocks noGrp="1"/>
          </p:cNvSpPr>
          <p:nvPr>
            <p:ph type="body" idx="2"/>
          </p:nvPr>
        </p:nvSpPr>
        <p:spPr>
          <a:xfrm>
            <a:off x="2076880" y="801965"/>
            <a:ext cx="5786227" cy="8113434"/>
          </a:xfrm>
          <a:prstGeom prst="rect">
            <a:avLst/>
          </a:prstGeom>
          <a:noFill/>
          <a:ln>
            <a:noFill/>
          </a:ln>
        </p:spPr>
        <p:txBody>
          <a:bodyPr spcFirstLastPara="1" wrap="square" lIns="0" tIns="0" rIns="0" bIns="0" anchor="ctr" anchorCtr="0">
            <a:noAutofit/>
          </a:bodyPr>
          <a:lstStyle>
            <a:lvl1pPr marL="457200" lvl="0" indent="-228600" algn="l">
              <a:lnSpc>
                <a:spcPct val="116000"/>
              </a:lnSpc>
              <a:spcBef>
                <a:spcPts val="1467"/>
              </a:spcBef>
              <a:spcAft>
                <a:spcPts val="0"/>
              </a:spcAft>
              <a:buClr>
                <a:schemeClr val="dk1"/>
              </a:buClr>
              <a:buSzPts val="4320"/>
              <a:buFont typeface="Georgia"/>
              <a:buNone/>
              <a:defRPr sz="5400">
                <a:solidFill>
                  <a:schemeClr val="dk1"/>
                </a:solidFill>
                <a:latin typeface="Georgia"/>
                <a:ea typeface="Georgia"/>
                <a:cs typeface="Georgia"/>
                <a:sym typeface="Georgia"/>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46" name="Google Shape;46;p5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b="0" i="0" u="none" strike="noStrike" cap="none">
                <a:solidFill>
                  <a:schemeClr val="accent3"/>
                </a:solidFill>
                <a:latin typeface="Arial"/>
                <a:ea typeface="Arial"/>
                <a:cs typeface="Arial"/>
                <a:sym typeface="Arial"/>
              </a:defRPr>
            </a:lvl1pPr>
            <a:lvl2pPr marL="0" lvl="1" indent="0" algn="r">
              <a:spcBef>
                <a:spcPts val="0"/>
              </a:spcBef>
              <a:buNone/>
              <a:defRPr sz="1350" b="0" i="0" u="none" strike="noStrike" cap="none">
                <a:solidFill>
                  <a:schemeClr val="accent3"/>
                </a:solidFill>
                <a:latin typeface="Arial"/>
                <a:ea typeface="Arial"/>
                <a:cs typeface="Arial"/>
                <a:sym typeface="Arial"/>
              </a:defRPr>
            </a:lvl2pPr>
            <a:lvl3pPr marL="0" lvl="2" indent="0" algn="r">
              <a:spcBef>
                <a:spcPts val="0"/>
              </a:spcBef>
              <a:buNone/>
              <a:defRPr sz="1350" b="0" i="0" u="none" strike="noStrike" cap="none">
                <a:solidFill>
                  <a:schemeClr val="accent3"/>
                </a:solidFill>
                <a:latin typeface="Arial"/>
                <a:ea typeface="Arial"/>
                <a:cs typeface="Arial"/>
                <a:sym typeface="Arial"/>
              </a:defRPr>
            </a:lvl3pPr>
            <a:lvl4pPr marL="0" lvl="3" indent="0" algn="r">
              <a:spcBef>
                <a:spcPts val="0"/>
              </a:spcBef>
              <a:buNone/>
              <a:defRPr sz="1350" b="0" i="0" u="none" strike="noStrike" cap="none">
                <a:solidFill>
                  <a:schemeClr val="accent3"/>
                </a:solidFill>
                <a:latin typeface="Arial"/>
                <a:ea typeface="Arial"/>
                <a:cs typeface="Arial"/>
                <a:sym typeface="Arial"/>
              </a:defRPr>
            </a:lvl4pPr>
            <a:lvl5pPr marL="0" lvl="4" indent="0" algn="r">
              <a:spcBef>
                <a:spcPts val="0"/>
              </a:spcBef>
              <a:buNone/>
              <a:defRPr sz="1350" b="0" i="0" u="none" strike="noStrike" cap="none">
                <a:solidFill>
                  <a:schemeClr val="accent3"/>
                </a:solidFill>
                <a:latin typeface="Arial"/>
                <a:ea typeface="Arial"/>
                <a:cs typeface="Arial"/>
                <a:sym typeface="Arial"/>
              </a:defRPr>
            </a:lvl5pPr>
            <a:lvl6pPr marL="0" lvl="5" indent="0" algn="r">
              <a:spcBef>
                <a:spcPts val="0"/>
              </a:spcBef>
              <a:buNone/>
              <a:defRPr sz="1350" b="0" i="0" u="none" strike="noStrike" cap="none">
                <a:solidFill>
                  <a:schemeClr val="accent3"/>
                </a:solidFill>
                <a:latin typeface="Arial"/>
                <a:ea typeface="Arial"/>
                <a:cs typeface="Arial"/>
                <a:sym typeface="Arial"/>
              </a:defRPr>
            </a:lvl6pPr>
            <a:lvl7pPr marL="0" lvl="6" indent="0" algn="r">
              <a:spcBef>
                <a:spcPts val="0"/>
              </a:spcBef>
              <a:buNone/>
              <a:defRPr sz="1350" b="0" i="0" u="none" strike="noStrike" cap="none">
                <a:solidFill>
                  <a:schemeClr val="accent3"/>
                </a:solidFill>
                <a:latin typeface="Arial"/>
                <a:ea typeface="Arial"/>
                <a:cs typeface="Arial"/>
                <a:sym typeface="Arial"/>
              </a:defRPr>
            </a:lvl7pPr>
            <a:lvl8pPr marL="0" lvl="7" indent="0" algn="r">
              <a:spcBef>
                <a:spcPts val="0"/>
              </a:spcBef>
              <a:buNone/>
              <a:defRPr sz="1350" b="0" i="0" u="none" strike="noStrike" cap="none">
                <a:solidFill>
                  <a:schemeClr val="accent3"/>
                </a:solidFill>
                <a:latin typeface="Arial"/>
                <a:ea typeface="Arial"/>
                <a:cs typeface="Arial"/>
                <a:sym typeface="Arial"/>
              </a:defRPr>
            </a:lvl8pPr>
            <a:lvl9pPr marL="0" lvl="8" indent="0" algn="r">
              <a:spcBef>
                <a:spcPts val="0"/>
              </a:spcBef>
              <a:buNone/>
              <a:defRPr sz="135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idebar + 9x16 Image + Text">
  <p:cSld name="Sidebar + 9x16 Image + Text">
    <p:spTree>
      <p:nvGrpSpPr>
        <p:cNvPr id="1" name="Shape 538"/>
        <p:cNvGrpSpPr/>
        <p:nvPr/>
      </p:nvGrpSpPr>
      <p:grpSpPr>
        <a:xfrm>
          <a:off x="0" y="0"/>
          <a:ext cx="0" cy="0"/>
          <a:chOff x="0" y="0"/>
          <a:chExt cx="0" cy="0"/>
        </a:xfrm>
      </p:grpSpPr>
      <p:sp>
        <p:nvSpPr>
          <p:cNvPr id="539" name="Google Shape;539;p108"/>
          <p:cNvSpPr/>
          <p:nvPr/>
        </p:nvSpPr>
        <p:spPr>
          <a:xfrm>
            <a:off x="7937" y="0"/>
            <a:ext cx="3470275"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0" name="Google Shape;540;p108"/>
          <p:cNvSpPr txBox="1">
            <a:spLocks noGrp="1"/>
          </p:cNvSpPr>
          <p:nvPr>
            <p:ph type="ftr" idx="11"/>
          </p:nvPr>
        </p:nvSpPr>
        <p:spPr>
          <a:xfrm>
            <a:off x="10215480"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08"/>
          <p:cNvSpPr txBox="1">
            <a:spLocks noGrp="1"/>
          </p:cNvSpPr>
          <p:nvPr>
            <p:ph type="title"/>
          </p:nvPr>
        </p:nvSpPr>
        <p:spPr>
          <a:xfrm>
            <a:off x="10202863" y="1496769"/>
            <a:ext cx="7020430" cy="3918014"/>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8"/>
          <p:cNvSpPr txBox="1">
            <a:spLocks noGrp="1"/>
          </p:cNvSpPr>
          <p:nvPr>
            <p:ph type="body" idx="1"/>
          </p:nvPr>
        </p:nvSpPr>
        <p:spPr>
          <a:xfrm>
            <a:off x="10202863" y="5658790"/>
            <a:ext cx="7020430" cy="1052935"/>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43" name="Google Shape;543;p10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4" name="Google Shape;544;p108"/>
          <p:cNvSpPr txBox="1">
            <a:spLocks noGrp="1"/>
          </p:cNvSpPr>
          <p:nvPr>
            <p:ph type="body" idx="2"/>
          </p:nvPr>
        </p:nvSpPr>
        <p:spPr>
          <a:xfrm>
            <a:off x="661986" y="1496769"/>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45" name="Google Shape;545;p108"/>
          <p:cNvSpPr>
            <a:spLocks noGrp="1"/>
          </p:cNvSpPr>
          <p:nvPr>
            <p:ph type="pic" idx="3"/>
          </p:nvPr>
        </p:nvSpPr>
        <p:spPr>
          <a:xfrm>
            <a:off x="3470275" y="0"/>
            <a:ext cx="5616575" cy="10068026"/>
          </a:xfrm>
          <a:prstGeom prst="rect">
            <a:avLst/>
          </a:prstGeom>
          <a:solidFill>
            <a:srgbClr val="BDBEBD">
              <a:alpha val="74901"/>
            </a:srgbClr>
          </a:solidFill>
          <a:ln>
            <a:noFill/>
          </a:ln>
        </p:spPr>
      </p:sp>
      <p:sp>
        <p:nvSpPr>
          <p:cNvPr id="546" name="Google Shape;546;p108"/>
          <p:cNvSpPr txBox="1">
            <a:spLocks noGrp="1"/>
          </p:cNvSpPr>
          <p:nvPr>
            <p:ph type="body" idx="4"/>
          </p:nvPr>
        </p:nvSpPr>
        <p:spPr>
          <a:xfrm>
            <a:off x="661986" y="3923152"/>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47" name="Google Shape;547;p108"/>
          <p:cNvSpPr txBox="1">
            <a:spLocks noGrp="1"/>
          </p:cNvSpPr>
          <p:nvPr>
            <p:ph type="body" idx="5"/>
          </p:nvPr>
        </p:nvSpPr>
        <p:spPr>
          <a:xfrm>
            <a:off x="661986" y="6409824"/>
            <a:ext cx="2484437" cy="638489"/>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48" name="Google Shape;548;p108"/>
          <p:cNvSpPr txBox="1">
            <a:spLocks noGrp="1"/>
          </p:cNvSpPr>
          <p:nvPr>
            <p:ph type="body" idx="6"/>
          </p:nvPr>
        </p:nvSpPr>
        <p:spPr>
          <a:xfrm>
            <a:off x="661986" y="8740387"/>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49" name="Google Shape;549;p108"/>
          <p:cNvSpPr txBox="1">
            <a:spLocks noGrp="1"/>
          </p:cNvSpPr>
          <p:nvPr>
            <p:ph type="body" idx="7"/>
          </p:nvPr>
        </p:nvSpPr>
        <p:spPr>
          <a:xfrm>
            <a:off x="10192353" y="7060374"/>
            <a:ext cx="7030939" cy="2306196"/>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x16 Image + Sidebar + Text">
  <p:cSld name="9x16 Image + Sidebar + Text">
    <p:spTree>
      <p:nvGrpSpPr>
        <p:cNvPr id="1" name="Shape 550"/>
        <p:cNvGrpSpPr/>
        <p:nvPr/>
      </p:nvGrpSpPr>
      <p:grpSpPr>
        <a:xfrm>
          <a:off x="0" y="0"/>
          <a:ext cx="0" cy="0"/>
          <a:chOff x="0" y="0"/>
          <a:chExt cx="0" cy="0"/>
        </a:xfrm>
      </p:grpSpPr>
      <p:sp>
        <p:nvSpPr>
          <p:cNvPr id="551" name="Google Shape;551;p109"/>
          <p:cNvSpPr/>
          <p:nvPr/>
        </p:nvSpPr>
        <p:spPr>
          <a:xfrm>
            <a:off x="5657850" y="0"/>
            <a:ext cx="3429001"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10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3" name="Google Shape;553;p109"/>
          <p:cNvSpPr txBox="1">
            <a:spLocks noGrp="1"/>
          </p:cNvSpPr>
          <p:nvPr>
            <p:ph type="body" idx="1"/>
          </p:nvPr>
        </p:nvSpPr>
        <p:spPr>
          <a:xfrm>
            <a:off x="6343952" y="1468125"/>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54" name="Google Shape;554;p109"/>
          <p:cNvSpPr>
            <a:spLocks noGrp="1"/>
          </p:cNvSpPr>
          <p:nvPr>
            <p:ph type="pic" idx="2"/>
          </p:nvPr>
        </p:nvSpPr>
        <p:spPr>
          <a:xfrm>
            <a:off x="0" y="0"/>
            <a:ext cx="5657850" cy="10058400"/>
          </a:xfrm>
          <a:prstGeom prst="rect">
            <a:avLst/>
          </a:prstGeom>
          <a:solidFill>
            <a:srgbClr val="BDBEBD">
              <a:alpha val="74901"/>
            </a:srgbClr>
          </a:solidFill>
          <a:ln>
            <a:noFill/>
          </a:ln>
        </p:spPr>
      </p:sp>
      <p:sp>
        <p:nvSpPr>
          <p:cNvPr id="555" name="Google Shape;555;p109"/>
          <p:cNvSpPr txBox="1">
            <a:spLocks noGrp="1"/>
          </p:cNvSpPr>
          <p:nvPr>
            <p:ph type="body" idx="3"/>
          </p:nvPr>
        </p:nvSpPr>
        <p:spPr>
          <a:xfrm>
            <a:off x="6343952" y="3894508"/>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56" name="Google Shape;556;p109"/>
          <p:cNvSpPr txBox="1">
            <a:spLocks noGrp="1"/>
          </p:cNvSpPr>
          <p:nvPr>
            <p:ph type="body" idx="4"/>
          </p:nvPr>
        </p:nvSpPr>
        <p:spPr>
          <a:xfrm>
            <a:off x="6343952" y="6381179"/>
            <a:ext cx="2484437" cy="638489"/>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57" name="Google Shape;557;p109"/>
          <p:cNvSpPr txBox="1">
            <a:spLocks noGrp="1"/>
          </p:cNvSpPr>
          <p:nvPr>
            <p:ph type="body" idx="5"/>
          </p:nvPr>
        </p:nvSpPr>
        <p:spPr>
          <a:xfrm>
            <a:off x="6343952" y="8711743"/>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58" name="Google Shape;558;p109"/>
          <p:cNvSpPr txBox="1">
            <a:spLocks noGrp="1"/>
          </p:cNvSpPr>
          <p:nvPr>
            <p:ph type="ftr" idx="11"/>
          </p:nvPr>
        </p:nvSpPr>
        <p:spPr>
          <a:xfrm>
            <a:off x="10210225"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109"/>
          <p:cNvSpPr txBox="1">
            <a:spLocks noGrp="1"/>
          </p:cNvSpPr>
          <p:nvPr>
            <p:ph type="body" idx="6"/>
          </p:nvPr>
        </p:nvSpPr>
        <p:spPr>
          <a:xfrm>
            <a:off x="10192353" y="7060374"/>
            <a:ext cx="7030939" cy="2306196"/>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60" name="Google Shape;560;p109"/>
          <p:cNvSpPr txBox="1">
            <a:spLocks noGrp="1"/>
          </p:cNvSpPr>
          <p:nvPr>
            <p:ph type="title"/>
          </p:nvPr>
        </p:nvSpPr>
        <p:spPr>
          <a:xfrm>
            <a:off x="10202863" y="1496769"/>
            <a:ext cx="7020430" cy="3918014"/>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1" name="Google Shape;561;p109"/>
          <p:cNvSpPr txBox="1">
            <a:spLocks noGrp="1"/>
          </p:cNvSpPr>
          <p:nvPr>
            <p:ph type="body" idx="7"/>
          </p:nvPr>
        </p:nvSpPr>
        <p:spPr>
          <a:xfrm>
            <a:off x="10202863" y="5658790"/>
            <a:ext cx="7020430" cy="1052935"/>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xt + 9x16 Image + Sidebar">
  <p:cSld name="Text + 9x16 Image + Sidebar">
    <p:spTree>
      <p:nvGrpSpPr>
        <p:cNvPr id="1" name="Shape 562"/>
        <p:cNvGrpSpPr/>
        <p:nvPr/>
      </p:nvGrpSpPr>
      <p:grpSpPr>
        <a:xfrm>
          <a:off x="0" y="0"/>
          <a:ext cx="0" cy="0"/>
          <a:chOff x="0" y="0"/>
          <a:chExt cx="0" cy="0"/>
        </a:xfrm>
      </p:grpSpPr>
      <p:sp>
        <p:nvSpPr>
          <p:cNvPr id="563" name="Google Shape;563;p110"/>
          <p:cNvSpPr/>
          <p:nvPr/>
        </p:nvSpPr>
        <p:spPr>
          <a:xfrm>
            <a:off x="14416088" y="0"/>
            <a:ext cx="3470275"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4" name="Google Shape;564;p110"/>
          <p:cNvSpPr txBox="1">
            <a:spLocks noGrp="1"/>
          </p:cNvSpPr>
          <p:nvPr>
            <p:ph type="body" idx="1"/>
          </p:nvPr>
        </p:nvSpPr>
        <p:spPr>
          <a:xfrm>
            <a:off x="15143464" y="1439481"/>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65" name="Google Shape;565;p110"/>
          <p:cNvSpPr txBox="1">
            <a:spLocks noGrp="1"/>
          </p:cNvSpPr>
          <p:nvPr>
            <p:ph type="body" idx="2"/>
          </p:nvPr>
        </p:nvSpPr>
        <p:spPr>
          <a:xfrm>
            <a:off x="15143464" y="3865864"/>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66" name="Google Shape;566;p110"/>
          <p:cNvSpPr txBox="1">
            <a:spLocks noGrp="1"/>
          </p:cNvSpPr>
          <p:nvPr>
            <p:ph type="body" idx="3"/>
          </p:nvPr>
        </p:nvSpPr>
        <p:spPr>
          <a:xfrm>
            <a:off x="15143464" y="6352535"/>
            <a:ext cx="2484437" cy="638489"/>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67" name="Google Shape;567;p110"/>
          <p:cNvSpPr txBox="1">
            <a:spLocks noGrp="1"/>
          </p:cNvSpPr>
          <p:nvPr>
            <p:ph type="body" idx="4"/>
          </p:nvPr>
        </p:nvSpPr>
        <p:spPr>
          <a:xfrm>
            <a:off x="15143464" y="8683099"/>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68" name="Google Shape;568;p11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9" name="Google Shape;569;p110"/>
          <p:cNvSpPr>
            <a:spLocks noGrp="1"/>
          </p:cNvSpPr>
          <p:nvPr>
            <p:ph type="pic" idx="5"/>
          </p:nvPr>
        </p:nvSpPr>
        <p:spPr>
          <a:xfrm>
            <a:off x="8799512" y="0"/>
            <a:ext cx="5616575" cy="10058400"/>
          </a:xfrm>
          <a:prstGeom prst="rect">
            <a:avLst/>
          </a:prstGeom>
          <a:solidFill>
            <a:srgbClr val="BDBEBD">
              <a:alpha val="74901"/>
            </a:srgbClr>
          </a:solidFill>
          <a:ln>
            <a:noFill/>
          </a:ln>
        </p:spPr>
      </p:sp>
      <p:sp>
        <p:nvSpPr>
          <p:cNvPr id="570" name="Google Shape;570;p110"/>
          <p:cNvSpPr txBox="1">
            <a:spLocks noGrp="1"/>
          </p:cNvSpPr>
          <p:nvPr>
            <p:ph type="title"/>
          </p:nvPr>
        </p:nvSpPr>
        <p:spPr>
          <a:xfrm>
            <a:off x="662056" y="1257654"/>
            <a:ext cx="7020430" cy="4157129"/>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1" name="Google Shape;571;p110"/>
          <p:cNvSpPr txBox="1">
            <a:spLocks noGrp="1"/>
          </p:cNvSpPr>
          <p:nvPr>
            <p:ph type="body" idx="6"/>
          </p:nvPr>
        </p:nvSpPr>
        <p:spPr>
          <a:xfrm>
            <a:off x="662056" y="5658790"/>
            <a:ext cx="7020430" cy="1052935"/>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72" name="Google Shape;572;p110"/>
          <p:cNvSpPr txBox="1">
            <a:spLocks noGrp="1"/>
          </p:cNvSpPr>
          <p:nvPr>
            <p:ph type="ftr" idx="11"/>
          </p:nvPr>
        </p:nvSpPr>
        <p:spPr>
          <a:xfrm>
            <a:off x="669418"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110"/>
          <p:cNvSpPr txBox="1">
            <a:spLocks noGrp="1"/>
          </p:cNvSpPr>
          <p:nvPr>
            <p:ph type="body" idx="7"/>
          </p:nvPr>
        </p:nvSpPr>
        <p:spPr>
          <a:xfrm>
            <a:off x="662056" y="7060374"/>
            <a:ext cx="7030939" cy="2306196"/>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idebar with Text + 2 columns">
  <p:cSld name="Sidebar with Text + 2 columns">
    <p:spTree>
      <p:nvGrpSpPr>
        <p:cNvPr id="1" name="Shape 574"/>
        <p:cNvGrpSpPr/>
        <p:nvPr/>
      </p:nvGrpSpPr>
      <p:grpSpPr>
        <a:xfrm>
          <a:off x="0" y="0"/>
          <a:ext cx="0" cy="0"/>
          <a:chOff x="0" y="0"/>
          <a:chExt cx="0" cy="0"/>
        </a:xfrm>
      </p:grpSpPr>
      <p:sp>
        <p:nvSpPr>
          <p:cNvPr id="575" name="Google Shape;575;p11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6" name="Google Shape;576;p111"/>
          <p:cNvSpPr txBox="1">
            <a:spLocks noGrp="1"/>
          </p:cNvSpPr>
          <p:nvPr>
            <p:ph type="ftr" idx="11"/>
          </p:nvPr>
        </p:nvSpPr>
        <p:spPr>
          <a:xfrm>
            <a:off x="6285925"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111"/>
          <p:cNvSpPr txBox="1">
            <a:spLocks noGrp="1"/>
          </p:cNvSpPr>
          <p:nvPr>
            <p:ph type="body" idx="1"/>
          </p:nvPr>
        </p:nvSpPr>
        <p:spPr>
          <a:xfrm>
            <a:off x="6268053" y="3121552"/>
            <a:ext cx="10955441" cy="626374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78" name="Google Shape;578;p111"/>
          <p:cNvSpPr txBox="1">
            <a:spLocks noGrp="1"/>
          </p:cNvSpPr>
          <p:nvPr>
            <p:ph type="title"/>
          </p:nvPr>
        </p:nvSpPr>
        <p:spPr>
          <a:xfrm>
            <a:off x="6278563" y="1117317"/>
            <a:ext cx="9854218" cy="1732206"/>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9" name="Google Shape;579;p111"/>
          <p:cNvSpPr/>
          <p:nvPr/>
        </p:nvSpPr>
        <p:spPr>
          <a:xfrm>
            <a:off x="7937" y="0"/>
            <a:ext cx="5649913"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0" name="Google Shape;580;p111"/>
          <p:cNvSpPr txBox="1">
            <a:spLocks noGrp="1"/>
          </p:cNvSpPr>
          <p:nvPr>
            <p:ph type="body" idx="2"/>
          </p:nvPr>
        </p:nvSpPr>
        <p:spPr>
          <a:xfrm>
            <a:off x="661987" y="1214490"/>
            <a:ext cx="4333876" cy="6227709"/>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81" name="Google Shape;581;p111"/>
          <p:cNvSpPr txBox="1">
            <a:spLocks noGrp="1"/>
          </p:cNvSpPr>
          <p:nvPr>
            <p:ph type="body" idx="3"/>
          </p:nvPr>
        </p:nvSpPr>
        <p:spPr>
          <a:xfrm>
            <a:off x="661987" y="8843910"/>
            <a:ext cx="4333876" cy="566789"/>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idebar + 3 Columns">
  <p:cSld name="Sidebar + 3 Columns">
    <p:spTree>
      <p:nvGrpSpPr>
        <p:cNvPr id="1" name="Shape 582"/>
        <p:cNvGrpSpPr/>
        <p:nvPr/>
      </p:nvGrpSpPr>
      <p:grpSpPr>
        <a:xfrm>
          <a:off x="0" y="0"/>
          <a:ext cx="0" cy="0"/>
          <a:chOff x="0" y="0"/>
          <a:chExt cx="0" cy="0"/>
        </a:xfrm>
      </p:grpSpPr>
      <p:sp>
        <p:nvSpPr>
          <p:cNvPr id="583" name="Google Shape;583;p11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4" name="Google Shape;584;p112"/>
          <p:cNvSpPr txBox="1">
            <a:spLocks noGrp="1"/>
          </p:cNvSpPr>
          <p:nvPr>
            <p:ph type="ftr" idx="11"/>
          </p:nvPr>
        </p:nvSpPr>
        <p:spPr>
          <a:xfrm>
            <a:off x="4121333"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5" name="Google Shape;585;p112"/>
          <p:cNvSpPr txBox="1">
            <a:spLocks noGrp="1"/>
          </p:cNvSpPr>
          <p:nvPr>
            <p:ph type="body" idx="1"/>
          </p:nvPr>
        </p:nvSpPr>
        <p:spPr>
          <a:xfrm>
            <a:off x="4103461" y="3121552"/>
            <a:ext cx="13120914" cy="626374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86" name="Google Shape;586;p112"/>
          <p:cNvSpPr txBox="1">
            <a:spLocks noGrp="1"/>
          </p:cNvSpPr>
          <p:nvPr>
            <p:ph type="title"/>
          </p:nvPr>
        </p:nvSpPr>
        <p:spPr>
          <a:xfrm>
            <a:off x="4113970" y="1117317"/>
            <a:ext cx="10302117" cy="1732206"/>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12"/>
          <p:cNvSpPr/>
          <p:nvPr/>
        </p:nvSpPr>
        <p:spPr>
          <a:xfrm>
            <a:off x="7937" y="0"/>
            <a:ext cx="3470275"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8" name="Google Shape;588;p112"/>
          <p:cNvSpPr txBox="1">
            <a:spLocks noGrp="1"/>
          </p:cNvSpPr>
          <p:nvPr>
            <p:ph type="body" idx="2"/>
          </p:nvPr>
        </p:nvSpPr>
        <p:spPr>
          <a:xfrm>
            <a:off x="661986" y="1496769"/>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89" name="Google Shape;589;p112"/>
          <p:cNvSpPr txBox="1">
            <a:spLocks noGrp="1"/>
          </p:cNvSpPr>
          <p:nvPr>
            <p:ph type="body" idx="3"/>
          </p:nvPr>
        </p:nvSpPr>
        <p:spPr>
          <a:xfrm>
            <a:off x="661986" y="3923152"/>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90" name="Google Shape;590;p112"/>
          <p:cNvSpPr txBox="1">
            <a:spLocks noGrp="1"/>
          </p:cNvSpPr>
          <p:nvPr>
            <p:ph type="body" idx="4"/>
          </p:nvPr>
        </p:nvSpPr>
        <p:spPr>
          <a:xfrm>
            <a:off x="661986" y="6409824"/>
            <a:ext cx="2484437" cy="638489"/>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91" name="Google Shape;591;p112"/>
          <p:cNvSpPr txBox="1">
            <a:spLocks noGrp="1"/>
          </p:cNvSpPr>
          <p:nvPr>
            <p:ph type="body" idx="5"/>
          </p:nvPr>
        </p:nvSpPr>
        <p:spPr>
          <a:xfrm>
            <a:off x="661986" y="8740387"/>
            <a:ext cx="2484437" cy="79459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 Columns + Sidebar with 1x1">
  <p:cSld name="2 Columns + Sidebar with 1x1">
    <p:spTree>
      <p:nvGrpSpPr>
        <p:cNvPr id="1" name="Shape 592"/>
        <p:cNvGrpSpPr/>
        <p:nvPr/>
      </p:nvGrpSpPr>
      <p:grpSpPr>
        <a:xfrm>
          <a:off x="0" y="0"/>
          <a:ext cx="0" cy="0"/>
          <a:chOff x="0" y="0"/>
          <a:chExt cx="0" cy="0"/>
        </a:xfrm>
      </p:grpSpPr>
      <p:sp>
        <p:nvSpPr>
          <p:cNvPr id="593" name="Google Shape;593;p113"/>
          <p:cNvSpPr/>
          <p:nvPr/>
        </p:nvSpPr>
        <p:spPr>
          <a:xfrm>
            <a:off x="12636500" y="0"/>
            <a:ext cx="5249863" cy="1005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4" name="Google Shape;594;p113"/>
          <p:cNvSpPr txBox="1">
            <a:spLocks noGrp="1"/>
          </p:cNvSpPr>
          <p:nvPr>
            <p:ph type="title"/>
          </p:nvPr>
        </p:nvSpPr>
        <p:spPr>
          <a:xfrm>
            <a:off x="662796" y="1121399"/>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5" name="Google Shape;595;p11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113"/>
          <p:cNvSpPr txBox="1">
            <a:spLocks noGrp="1"/>
          </p:cNvSpPr>
          <p:nvPr>
            <p:ph type="body" idx="1"/>
          </p:nvPr>
        </p:nvSpPr>
        <p:spPr>
          <a:xfrm>
            <a:off x="661988" y="4244742"/>
            <a:ext cx="11269662" cy="5173578"/>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97" name="Google Shape;597;p11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8" name="Google Shape;598;p113"/>
          <p:cNvSpPr txBox="1">
            <a:spLocks noGrp="1"/>
          </p:cNvSpPr>
          <p:nvPr>
            <p:ph type="body" idx="2"/>
          </p:nvPr>
        </p:nvSpPr>
        <p:spPr>
          <a:xfrm>
            <a:off x="663068" y="2128028"/>
            <a:ext cx="9526067" cy="1546393"/>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99" name="Google Shape;599;p113"/>
          <p:cNvSpPr>
            <a:spLocks noGrp="1"/>
          </p:cNvSpPr>
          <p:nvPr>
            <p:ph type="pic" idx="3"/>
          </p:nvPr>
        </p:nvSpPr>
        <p:spPr>
          <a:xfrm>
            <a:off x="13335000" y="654859"/>
            <a:ext cx="3888295" cy="3888294"/>
          </a:xfrm>
          <a:prstGeom prst="rect">
            <a:avLst/>
          </a:prstGeom>
          <a:solidFill>
            <a:srgbClr val="BDBEBD"/>
          </a:solidFill>
          <a:ln>
            <a:noFill/>
          </a:ln>
        </p:spPr>
      </p:sp>
      <p:sp>
        <p:nvSpPr>
          <p:cNvPr id="600" name="Google Shape;600;p113"/>
          <p:cNvSpPr txBox="1">
            <a:spLocks noGrp="1"/>
          </p:cNvSpPr>
          <p:nvPr>
            <p:ph type="body" idx="4"/>
          </p:nvPr>
        </p:nvSpPr>
        <p:spPr>
          <a:xfrm>
            <a:off x="13352156" y="4991100"/>
            <a:ext cx="3871139" cy="4412441"/>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467"/>
              </a:spcBef>
              <a:spcAft>
                <a:spcPts val="0"/>
              </a:spcAft>
              <a:buClr>
                <a:schemeClr val="dk1"/>
              </a:buClr>
              <a:buSzPts val="1080"/>
              <a:buFont typeface="Arial"/>
              <a:buNone/>
              <a:defRPr sz="1350"/>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e Chart x 3">
  <p:cSld name="Pie Chart x 3">
    <p:bg>
      <p:bgPr>
        <a:solidFill>
          <a:schemeClr val="accent2"/>
        </a:solidFill>
        <a:effectLst/>
      </p:bgPr>
    </p:bg>
    <p:spTree>
      <p:nvGrpSpPr>
        <p:cNvPr id="1" name="Shape 601"/>
        <p:cNvGrpSpPr/>
        <p:nvPr/>
      </p:nvGrpSpPr>
      <p:grpSpPr>
        <a:xfrm>
          <a:off x="0" y="0"/>
          <a:ext cx="0" cy="0"/>
          <a:chOff x="0" y="0"/>
          <a:chExt cx="0" cy="0"/>
        </a:xfrm>
      </p:grpSpPr>
      <p:sp>
        <p:nvSpPr>
          <p:cNvPr id="602" name="Google Shape;602;p114"/>
          <p:cNvSpPr/>
          <p:nvPr/>
        </p:nvSpPr>
        <p:spPr>
          <a:xfrm>
            <a:off x="3242693" y="4299743"/>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03" name="Google Shape;603;p114"/>
          <p:cNvSpPr txBox="1">
            <a:spLocks noGrp="1"/>
          </p:cNvSpPr>
          <p:nvPr>
            <p:ph type="title"/>
          </p:nvPr>
        </p:nvSpPr>
        <p:spPr>
          <a:xfrm>
            <a:off x="662796" y="1118025"/>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11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114"/>
          <p:cNvSpPr txBox="1">
            <a:spLocks noGrp="1"/>
          </p:cNvSpPr>
          <p:nvPr>
            <p:ph type="body" idx="1"/>
          </p:nvPr>
        </p:nvSpPr>
        <p:spPr>
          <a:xfrm>
            <a:off x="661988" y="2128543"/>
            <a:ext cx="950760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06" name="Google Shape;606;p114"/>
          <p:cNvSpPr txBox="1">
            <a:spLocks noGrp="1"/>
          </p:cNvSpPr>
          <p:nvPr>
            <p:ph type="body" idx="2"/>
          </p:nvPr>
        </p:nvSpPr>
        <p:spPr>
          <a:xfrm>
            <a:off x="2602182" y="7811315"/>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07" name="Google Shape;607;p114"/>
          <p:cNvSpPr txBox="1">
            <a:spLocks noGrp="1"/>
          </p:cNvSpPr>
          <p:nvPr>
            <p:ph type="body" idx="3"/>
          </p:nvPr>
        </p:nvSpPr>
        <p:spPr>
          <a:xfrm>
            <a:off x="3611925" y="4804809"/>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08" name="Google Shape;608;p114"/>
          <p:cNvSpPr txBox="1">
            <a:spLocks noGrp="1"/>
          </p:cNvSpPr>
          <p:nvPr>
            <p:ph type="body" idx="4"/>
          </p:nvPr>
        </p:nvSpPr>
        <p:spPr>
          <a:xfrm>
            <a:off x="7003323" y="7811315"/>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09" name="Google Shape;609;p114"/>
          <p:cNvSpPr txBox="1">
            <a:spLocks noGrp="1"/>
          </p:cNvSpPr>
          <p:nvPr>
            <p:ph type="body" idx="5"/>
          </p:nvPr>
        </p:nvSpPr>
        <p:spPr>
          <a:xfrm>
            <a:off x="11404465" y="7811315"/>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10" name="Google Shape;610;p114"/>
          <p:cNvSpPr/>
          <p:nvPr/>
        </p:nvSpPr>
        <p:spPr>
          <a:xfrm>
            <a:off x="7629984" y="4299743"/>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1" name="Google Shape;611;p114"/>
          <p:cNvSpPr/>
          <p:nvPr/>
        </p:nvSpPr>
        <p:spPr>
          <a:xfrm>
            <a:off x="12031126" y="4299743"/>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2" name="Google Shape;612;p11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3" name="Google Shape;613;p114"/>
          <p:cNvSpPr txBox="1">
            <a:spLocks noGrp="1"/>
          </p:cNvSpPr>
          <p:nvPr>
            <p:ph type="body" idx="6"/>
          </p:nvPr>
        </p:nvSpPr>
        <p:spPr>
          <a:xfrm>
            <a:off x="8013066" y="4804809"/>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14" name="Google Shape;614;p114"/>
          <p:cNvSpPr txBox="1">
            <a:spLocks noGrp="1"/>
          </p:cNvSpPr>
          <p:nvPr>
            <p:ph type="body" idx="7"/>
          </p:nvPr>
        </p:nvSpPr>
        <p:spPr>
          <a:xfrm>
            <a:off x="12414208" y="4804809"/>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solidFill>
                  <a:schemeClr val="dk1"/>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e Chart Compare x 4">
  <p:cSld name="Pie Chart Compare x 4">
    <p:bg>
      <p:bgPr>
        <a:solidFill>
          <a:schemeClr val="accent2"/>
        </a:solidFill>
        <a:effectLst/>
      </p:bgPr>
    </p:bg>
    <p:spTree>
      <p:nvGrpSpPr>
        <p:cNvPr id="1" name="Shape 615"/>
        <p:cNvGrpSpPr/>
        <p:nvPr/>
      </p:nvGrpSpPr>
      <p:grpSpPr>
        <a:xfrm>
          <a:off x="0" y="0"/>
          <a:ext cx="0" cy="0"/>
          <a:chOff x="0" y="0"/>
          <a:chExt cx="0" cy="0"/>
        </a:xfrm>
      </p:grpSpPr>
      <p:sp>
        <p:nvSpPr>
          <p:cNvPr id="616" name="Google Shape;616;p115"/>
          <p:cNvSpPr txBox="1">
            <a:spLocks noGrp="1"/>
          </p:cNvSpPr>
          <p:nvPr>
            <p:ph type="title"/>
          </p:nvPr>
        </p:nvSpPr>
        <p:spPr>
          <a:xfrm>
            <a:off x="662796" y="1116922"/>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7" name="Google Shape;617;p11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115"/>
          <p:cNvSpPr txBox="1">
            <a:spLocks noGrp="1"/>
          </p:cNvSpPr>
          <p:nvPr>
            <p:ph type="body" idx="1"/>
          </p:nvPr>
        </p:nvSpPr>
        <p:spPr>
          <a:xfrm>
            <a:off x="663068" y="2130368"/>
            <a:ext cx="950760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19" name="Google Shape;619;p115"/>
          <p:cNvSpPr txBox="1">
            <a:spLocks noGrp="1"/>
          </p:cNvSpPr>
          <p:nvPr>
            <p:ph type="body" idx="2"/>
          </p:nvPr>
        </p:nvSpPr>
        <p:spPr>
          <a:xfrm>
            <a:off x="2091279" y="7337643"/>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20" name="Google Shape;620;p115"/>
          <p:cNvSpPr txBox="1">
            <a:spLocks noGrp="1"/>
          </p:cNvSpPr>
          <p:nvPr>
            <p:ph type="body" idx="3"/>
          </p:nvPr>
        </p:nvSpPr>
        <p:spPr>
          <a:xfrm>
            <a:off x="5726997" y="7337642"/>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21" name="Google Shape;621;p115"/>
          <p:cNvSpPr txBox="1">
            <a:spLocks noGrp="1"/>
          </p:cNvSpPr>
          <p:nvPr>
            <p:ph type="body" idx="4"/>
          </p:nvPr>
        </p:nvSpPr>
        <p:spPr>
          <a:xfrm>
            <a:off x="9362716" y="7337643"/>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22" name="Google Shape;622;p115"/>
          <p:cNvSpPr txBox="1">
            <a:spLocks noGrp="1"/>
          </p:cNvSpPr>
          <p:nvPr>
            <p:ph type="body" idx="5"/>
          </p:nvPr>
        </p:nvSpPr>
        <p:spPr>
          <a:xfrm>
            <a:off x="12998435" y="7337642"/>
            <a:ext cx="2768606"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23" name="Google Shape;623;p115"/>
          <p:cNvSpPr/>
          <p:nvPr/>
        </p:nvSpPr>
        <p:spPr>
          <a:xfrm>
            <a:off x="2161152" y="4295608"/>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24" name="Google Shape;624;p115"/>
          <p:cNvSpPr/>
          <p:nvPr/>
        </p:nvSpPr>
        <p:spPr>
          <a:xfrm>
            <a:off x="5807040" y="4295608"/>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25" name="Google Shape;625;p115"/>
          <p:cNvSpPr/>
          <p:nvPr/>
        </p:nvSpPr>
        <p:spPr>
          <a:xfrm>
            <a:off x="9452928" y="4295608"/>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26" name="Google Shape;626;p115"/>
          <p:cNvSpPr/>
          <p:nvPr/>
        </p:nvSpPr>
        <p:spPr>
          <a:xfrm>
            <a:off x="13098815" y="4295608"/>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27" name="Google Shape;627;p11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8" name="Google Shape;628;p115"/>
          <p:cNvSpPr txBox="1">
            <a:spLocks noGrp="1"/>
          </p:cNvSpPr>
          <p:nvPr>
            <p:ph type="body" idx="6"/>
          </p:nvPr>
        </p:nvSpPr>
        <p:spPr>
          <a:xfrm>
            <a:off x="2544234" y="480768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29" name="Google Shape;629;p115"/>
          <p:cNvSpPr txBox="1">
            <a:spLocks noGrp="1"/>
          </p:cNvSpPr>
          <p:nvPr>
            <p:ph type="body" idx="7"/>
          </p:nvPr>
        </p:nvSpPr>
        <p:spPr>
          <a:xfrm>
            <a:off x="6190122" y="480768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30" name="Google Shape;630;p115"/>
          <p:cNvSpPr txBox="1">
            <a:spLocks noGrp="1"/>
          </p:cNvSpPr>
          <p:nvPr>
            <p:ph type="body" idx="8"/>
          </p:nvPr>
        </p:nvSpPr>
        <p:spPr>
          <a:xfrm>
            <a:off x="9816903" y="480768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31" name="Google Shape;631;p115"/>
          <p:cNvSpPr txBox="1">
            <a:spLocks noGrp="1"/>
          </p:cNvSpPr>
          <p:nvPr>
            <p:ph type="body" idx="9"/>
          </p:nvPr>
        </p:nvSpPr>
        <p:spPr>
          <a:xfrm>
            <a:off x="13481897" y="480768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e Chart x 5">
  <p:cSld name="Pie Chart x 5">
    <p:bg>
      <p:bgPr>
        <a:solidFill>
          <a:schemeClr val="accent2"/>
        </a:solidFill>
        <a:effectLst/>
      </p:bgPr>
    </p:bg>
    <p:spTree>
      <p:nvGrpSpPr>
        <p:cNvPr id="1" name="Shape 632"/>
        <p:cNvGrpSpPr/>
        <p:nvPr/>
      </p:nvGrpSpPr>
      <p:grpSpPr>
        <a:xfrm>
          <a:off x="0" y="0"/>
          <a:ext cx="0" cy="0"/>
          <a:chOff x="0" y="0"/>
          <a:chExt cx="0" cy="0"/>
        </a:xfrm>
      </p:grpSpPr>
      <p:sp>
        <p:nvSpPr>
          <p:cNvPr id="633" name="Google Shape;633;p116"/>
          <p:cNvSpPr txBox="1">
            <a:spLocks noGrp="1"/>
          </p:cNvSpPr>
          <p:nvPr>
            <p:ph type="title"/>
          </p:nvPr>
        </p:nvSpPr>
        <p:spPr>
          <a:xfrm>
            <a:off x="662796" y="1117978"/>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11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5" name="Google Shape;635;p116"/>
          <p:cNvSpPr txBox="1">
            <a:spLocks noGrp="1"/>
          </p:cNvSpPr>
          <p:nvPr>
            <p:ph type="body" idx="1"/>
          </p:nvPr>
        </p:nvSpPr>
        <p:spPr>
          <a:xfrm>
            <a:off x="663068" y="2121267"/>
            <a:ext cx="950760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36" name="Google Shape;636;p116"/>
          <p:cNvSpPr txBox="1">
            <a:spLocks noGrp="1"/>
          </p:cNvSpPr>
          <p:nvPr>
            <p:ph type="body" idx="2"/>
          </p:nvPr>
        </p:nvSpPr>
        <p:spPr>
          <a:xfrm>
            <a:off x="846722" y="71243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37" name="Google Shape;637;p116"/>
          <p:cNvSpPr txBox="1">
            <a:spLocks noGrp="1"/>
          </p:cNvSpPr>
          <p:nvPr>
            <p:ph type="body" idx="3"/>
          </p:nvPr>
        </p:nvSpPr>
        <p:spPr>
          <a:xfrm>
            <a:off x="4277818" y="71243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38" name="Google Shape;638;p116"/>
          <p:cNvSpPr txBox="1">
            <a:spLocks noGrp="1"/>
          </p:cNvSpPr>
          <p:nvPr>
            <p:ph type="body" idx="4"/>
          </p:nvPr>
        </p:nvSpPr>
        <p:spPr>
          <a:xfrm>
            <a:off x="7708914" y="71243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39" name="Google Shape;639;p116"/>
          <p:cNvSpPr txBox="1">
            <a:spLocks noGrp="1"/>
          </p:cNvSpPr>
          <p:nvPr>
            <p:ph type="body" idx="5"/>
          </p:nvPr>
        </p:nvSpPr>
        <p:spPr>
          <a:xfrm>
            <a:off x="11140010" y="71243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40" name="Google Shape;640;p116"/>
          <p:cNvSpPr txBox="1">
            <a:spLocks noGrp="1"/>
          </p:cNvSpPr>
          <p:nvPr>
            <p:ph type="body" idx="6"/>
          </p:nvPr>
        </p:nvSpPr>
        <p:spPr>
          <a:xfrm>
            <a:off x="14571106" y="7124311"/>
            <a:ext cx="2493621"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41" name="Google Shape;641;p116"/>
          <p:cNvSpPr/>
          <p:nvPr/>
        </p:nvSpPr>
        <p:spPr>
          <a:xfrm>
            <a:off x="780332" y="4300102"/>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42" name="Google Shape;642;p116"/>
          <p:cNvSpPr/>
          <p:nvPr/>
        </p:nvSpPr>
        <p:spPr>
          <a:xfrm>
            <a:off x="4209662" y="4300102"/>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43" name="Google Shape;643;p116"/>
          <p:cNvSpPr/>
          <p:nvPr/>
        </p:nvSpPr>
        <p:spPr>
          <a:xfrm>
            <a:off x="7638992" y="4300102"/>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44" name="Google Shape;644;p116"/>
          <p:cNvSpPr/>
          <p:nvPr/>
        </p:nvSpPr>
        <p:spPr>
          <a:xfrm>
            <a:off x="11068322" y="4300102"/>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45" name="Google Shape;645;p116"/>
          <p:cNvSpPr/>
          <p:nvPr/>
        </p:nvSpPr>
        <p:spPr>
          <a:xfrm>
            <a:off x="14497652" y="4300102"/>
            <a:ext cx="2626396" cy="2624328"/>
          </a:xfrm>
          <a:prstGeom prst="ellipse">
            <a:avLst/>
          </a:prstGeom>
          <a:noFill/>
          <a:ln w="190500" cap="flat" cmpd="sng">
            <a:solidFill>
              <a:srgbClr val="DFD0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46" name="Google Shape;646;p116"/>
          <p:cNvSpPr txBox="1">
            <a:spLocks noGrp="1"/>
          </p:cNvSpPr>
          <p:nvPr>
            <p:ph type="body" idx="7"/>
          </p:nvPr>
        </p:nvSpPr>
        <p:spPr>
          <a:xfrm>
            <a:off x="1182464" y="480293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47" name="Google Shape;647;p116"/>
          <p:cNvSpPr txBox="1">
            <a:spLocks noGrp="1"/>
          </p:cNvSpPr>
          <p:nvPr>
            <p:ph type="body" idx="8"/>
          </p:nvPr>
        </p:nvSpPr>
        <p:spPr>
          <a:xfrm>
            <a:off x="4611794" y="480293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48" name="Google Shape;648;p116"/>
          <p:cNvSpPr txBox="1">
            <a:spLocks noGrp="1"/>
          </p:cNvSpPr>
          <p:nvPr>
            <p:ph type="body" idx="9"/>
          </p:nvPr>
        </p:nvSpPr>
        <p:spPr>
          <a:xfrm>
            <a:off x="8041124" y="480293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49" name="Google Shape;649;p116"/>
          <p:cNvSpPr txBox="1">
            <a:spLocks noGrp="1"/>
          </p:cNvSpPr>
          <p:nvPr>
            <p:ph type="body" idx="13"/>
          </p:nvPr>
        </p:nvSpPr>
        <p:spPr>
          <a:xfrm>
            <a:off x="11470454" y="480293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0" name="Google Shape;650;p116"/>
          <p:cNvSpPr txBox="1">
            <a:spLocks noGrp="1"/>
          </p:cNvSpPr>
          <p:nvPr>
            <p:ph type="body" idx="14"/>
          </p:nvPr>
        </p:nvSpPr>
        <p:spPr>
          <a:xfrm>
            <a:off x="14899784" y="4802938"/>
            <a:ext cx="1860231" cy="1614196"/>
          </a:xfrm>
          <a:prstGeom prst="rect">
            <a:avLst/>
          </a:prstGeom>
          <a:noFill/>
          <a:ln>
            <a:noFill/>
          </a:ln>
        </p:spPr>
        <p:txBody>
          <a:bodyPr spcFirstLastPara="1" wrap="square" lIns="0" tIns="0" rIns="0" bIns="0" anchor="ctr" anchorCtr="0">
            <a:noAutofit/>
          </a:bodyPr>
          <a:lstStyle>
            <a:lvl1pPr marL="457200" lvl="0" indent="-228600" algn="ctr">
              <a:lnSpc>
                <a:spcPct val="116000"/>
              </a:lnSpc>
              <a:spcBef>
                <a:spcPts val="1467"/>
              </a:spcBef>
              <a:spcAft>
                <a:spcPts val="0"/>
              </a:spcAft>
              <a:buClr>
                <a:schemeClr val="dk1"/>
              </a:buClr>
              <a:buSzPts val="4320"/>
              <a:buFont typeface="Arial"/>
              <a:buNone/>
              <a:defRPr sz="5400"/>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1" name="Google Shape;651;p11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ircle Image x 3">
  <p:cSld name="Circle Image x 3">
    <p:bg>
      <p:bgPr>
        <a:solidFill>
          <a:schemeClr val="accent2"/>
        </a:solidFill>
        <a:effectLst/>
      </p:bgPr>
    </p:bg>
    <p:spTree>
      <p:nvGrpSpPr>
        <p:cNvPr id="1" name="Shape 652"/>
        <p:cNvGrpSpPr/>
        <p:nvPr/>
      </p:nvGrpSpPr>
      <p:grpSpPr>
        <a:xfrm>
          <a:off x="0" y="0"/>
          <a:ext cx="0" cy="0"/>
          <a:chOff x="0" y="0"/>
          <a:chExt cx="0" cy="0"/>
        </a:xfrm>
      </p:grpSpPr>
      <p:sp>
        <p:nvSpPr>
          <p:cNvPr id="653" name="Google Shape;653;p117"/>
          <p:cNvSpPr txBox="1">
            <a:spLocks noGrp="1"/>
          </p:cNvSpPr>
          <p:nvPr>
            <p:ph type="title"/>
          </p:nvPr>
        </p:nvSpPr>
        <p:spPr>
          <a:xfrm>
            <a:off x="662796" y="1117169"/>
            <a:ext cx="10924578" cy="701434"/>
          </a:xfrm>
          <a:prstGeom prst="rect">
            <a:avLst/>
          </a:prstGeom>
          <a:noFill/>
          <a:ln>
            <a:noFill/>
          </a:ln>
        </p:spPr>
        <p:txBody>
          <a:bodyPr spcFirstLastPara="1" wrap="square" lIns="0" tIns="0" rIns="0" bIns="0" anchor="t"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11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5" name="Google Shape;655;p117"/>
          <p:cNvSpPr txBox="1">
            <a:spLocks noGrp="1"/>
          </p:cNvSpPr>
          <p:nvPr>
            <p:ph type="body" idx="1"/>
          </p:nvPr>
        </p:nvSpPr>
        <p:spPr>
          <a:xfrm>
            <a:off x="663068" y="2130334"/>
            <a:ext cx="9507609" cy="1166812"/>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6" name="Google Shape;656;p117"/>
          <p:cNvSpPr txBox="1">
            <a:spLocks noGrp="1"/>
          </p:cNvSpPr>
          <p:nvPr>
            <p:ph type="body" idx="2"/>
          </p:nvPr>
        </p:nvSpPr>
        <p:spPr>
          <a:xfrm>
            <a:off x="2602182" y="7324455"/>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7" name="Google Shape;657;p117"/>
          <p:cNvSpPr txBox="1">
            <a:spLocks noGrp="1"/>
          </p:cNvSpPr>
          <p:nvPr>
            <p:ph type="body" idx="3"/>
          </p:nvPr>
        </p:nvSpPr>
        <p:spPr>
          <a:xfrm>
            <a:off x="7003323" y="7324455"/>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8" name="Google Shape;658;p117"/>
          <p:cNvSpPr txBox="1">
            <a:spLocks noGrp="1"/>
          </p:cNvSpPr>
          <p:nvPr>
            <p:ph type="body" idx="4"/>
          </p:nvPr>
        </p:nvSpPr>
        <p:spPr>
          <a:xfrm>
            <a:off x="11404465" y="7324455"/>
            <a:ext cx="3879717" cy="794597"/>
          </a:xfrm>
          <a:prstGeom prst="rect">
            <a:avLst/>
          </a:prstGeom>
          <a:noFill/>
          <a:ln>
            <a:noFill/>
          </a:ln>
        </p:spPr>
        <p:txBody>
          <a:bodyPr spcFirstLastPara="1" wrap="square" lIns="0" tIns="0" rIns="0" bIns="0" anchor="t" anchorCtr="0">
            <a:noAutofit/>
          </a:bodyPr>
          <a:lstStyle>
            <a:lvl1pPr marL="457200" lvl="0" indent="-228600" algn="ctr">
              <a:lnSpc>
                <a:spcPct val="160000"/>
              </a:lnSpc>
              <a:spcBef>
                <a:spcPts val="1467"/>
              </a:spcBef>
              <a:spcAft>
                <a:spcPts val="0"/>
              </a:spcAft>
              <a:buClr>
                <a:schemeClr val="dk1"/>
              </a:buClr>
              <a:buSzPts val="1440"/>
              <a:buFont typeface="Arial"/>
              <a:buNone/>
              <a:defRPr/>
            </a:lvl1pPr>
            <a:lvl2pPr marL="914400" lvl="1" indent="-228600" algn="l">
              <a:lnSpc>
                <a:spcPct val="90000"/>
              </a:lnSpc>
              <a:spcBef>
                <a:spcPts val="733"/>
              </a:spcBef>
              <a:spcAft>
                <a:spcPts val="0"/>
              </a:spcAft>
              <a:buClr>
                <a:schemeClr val="dk1"/>
              </a:buClr>
              <a:buSzPts val="1800"/>
              <a:buNone/>
              <a:defRPr/>
            </a:lvl2pPr>
            <a:lvl3pPr marL="1371600" lvl="2" indent="-228600" algn="l">
              <a:lnSpc>
                <a:spcPct val="90000"/>
              </a:lnSpc>
              <a:spcBef>
                <a:spcPts val="733"/>
              </a:spcBef>
              <a:spcAft>
                <a:spcPts val="0"/>
              </a:spcAft>
              <a:buClr>
                <a:schemeClr val="dk1"/>
              </a:buClr>
              <a:buSzPts val="1800"/>
              <a:buNone/>
              <a:defRPr/>
            </a:lvl3pPr>
            <a:lvl4pPr marL="1828800" lvl="3" indent="-228600" algn="l">
              <a:lnSpc>
                <a:spcPct val="90000"/>
              </a:lnSpc>
              <a:spcBef>
                <a:spcPts val="733"/>
              </a:spcBef>
              <a:spcAft>
                <a:spcPts val="0"/>
              </a:spcAft>
              <a:buClr>
                <a:schemeClr val="dk1"/>
              </a:buClr>
              <a:buSzPts val="1800"/>
              <a:buNone/>
              <a:defRPr/>
            </a:lvl4pPr>
            <a:lvl5pPr marL="2286000" lvl="4" indent="-228600" algn="l">
              <a:lnSpc>
                <a:spcPct val="90000"/>
              </a:lnSpc>
              <a:spcBef>
                <a:spcPts val="733"/>
              </a:spcBef>
              <a:spcAft>
                <a:spcPts val="0"/>
              </a:spcAft>
              <a:buClr>
                <a:schemeClr val="dk1"/>
              </a:buClr>
              <a:buSzPts val="1800"/>
              <a:buNone/>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659" name="Google Shape;659;p117"/>
          <p:cNvSpPr>
            <a:spLocks noGrp="1"/>
          </p:cNvSpPr>
          <p:nvPr>
            <p:ph type="pic" idx="5"/>
          </p:nvPr>
        </p:nvSpPr>
        <p:spPr>
          <a:xfrm>
            <a:off x="3162040" y="4202062"/>
            <a:ext cx="2820121" cy="2816352"/>
          </a:xfrm>
          <a:prstGeom prst="ellipse">
            <a:avLst/>
          </a:prstGeom>
          <a:solidFill>
            <a:srgbClr val="BDBEBD">
              <a:alpha val="74901"/>
            </a:srgbClr>
          </a:solidFill>
          <a:ln>
            <a:noFill/>
          </a:ln>
        </p:spPr>
      </p:sp>
      <p:sp>
        <p:nvSpPr>
          <p:cNvPr id="660" name="Google Shape;660;p117"/>
          <p:cNvSpPr>
            <a:spLocks noGrp="1"/>
          </p:cNvSpPr>
          <p:nvPr>
            <p:ph type="pic" idx="6"/>
          </p:nvPr>
        </p:nvSpPr>
        <p:spPr>
          <a:xfrm>
            <a:off x="7533121" y="4202062"/>
            <a:ext cx="2820121" cy="2816352"/>
          </a:xfrm>
          <a:prstGeom prst="ellipse">
            <a:avLst/>
          </a:prstGeom>
          <a:solidFill>
            <a:srgbClr val="BDBEBD">
              <a:alpha val="74901"/>
            </a:srgbClr>
          </a:solidFill>
          <a:ln>
            <a:noFill/>
          </a:ln>
        </p:spPr>
      </p:sp>
      <p:sp>
        <p:nvSpPr>
          <p:cNvPr id="661" name="Google Shape;661;p117"/>
          <p:cNvSpPr>
            <a:spLocks noGrp="1"/>
          </p:cNvSpPr>
          <p:nvPr>
            <p:ph type="pic" idx="7"/>
          </p:nvPr>
        </p:nvSpPr>
        <p:spPr>
          <a:xfrm>
            <a:off x="11934263" y="4202062"/>
            <a:ext cx="2820121" cy="2816352"/>
          </a:xfrm>
          <a:prstGeom prst="ellipse">
            <a:avLst/>
          </a:prstGeom>
          <a:solidFill>
            <a:srgbClr val="BDBEBD">
              <a:alpha val="74901"/>
            </a:srgbClr>
          </a:solidFill>
          <a:ln>
            <a:noFill/>
          </a:ln>
        </p:spPr>
      </p:sp>
      <p:sp>
        <p:nvSpPr>
          <p:cNvPr id="662" name="Google Shape;662;p11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pact Left">
  <p:cSld name="Impact Left">
    <p:bg>
      <p:bgPr>
        <a:solidFill>
          <a:schemeClr val="accent2"/>
        </a:solidFill>
        <a:effectLst/>
      </p:bgPr>
    </p:bg>
    <p:spTree>
      <p:nvGrpSpPr>
        <p:cNvPr id="1" name="Shape 48"/>
        <p:cNvGrpSpPr/>
        <p:nvPr/>
      </p:nvGrpSpPr>
      <p:grpSpPr>
        <a:xfrm>
          <a:off x="0" y="0"/>
          <a:ext cx="0" cy="0"/>
          <a:chOff x="0" y="0"/>
          <a:chExt cx="0" cy="0"/>
        </a:xfrm>
      </p:grpSpPr>
      <p:sp>
        <p:nvSpPr>
          <p:cNvPr id="49" name="Google Shape;49;p55"/>
          <p:cNvSpPr txBox="1">
            <a:spLocks noGrp="1"/>
          </p:cNvSpPr>
          <p:nvPr>
            <p:ph type="body" idx="1"/>
          </p:nvPr>
        </p:nvSpPr>
        <p:spPr>
          <a:xfrm>
            <a:off x="2066925" y="6906802"/>
            <a:ext cx="3907163" cy="854241"/>
          </a:xfrm>
          <a:prstGeom prst="rect">
            <a:avLst/>
          </a:prstGeom>
          <a:noFill/>
          <a:ln>
            <a:noFill/>
          </a:ln>
        </p:spPr>
        <p:txBody>
          <a:bodyPr spcFirstLastPara="1" wrap="square" lIns="0" tIns="0" rIns="0" bIns="0" anchor="ctr" anchorCtr="0">
            <a:noAutofit/>
          </a:bodyPr>
          <a:lstStyle>
            <a:lvl1pPr marL="457200" lvl="0" indent="-228600" algn="l">
              <a:lnSpc>
                <a:spcPct val="160000"/>
              </a:lnSpc>
              <a:spcBef>
                <a:spcPts val="1467"/>
              </a:spcBef>
              <a:spcAft>
                <a:spcPts val="0"/>
              </a:spcAft>
              <a:buClr>
                <a:srgbClr val="634D1A"/>
              </a:buClr>
              <a:buSzPts val="1440"/>
              <a:buFont typeface="Arial"/>
              <a:buNone/>
              <a:defRPr sz="1800" b="1">
                <a:solidFill>
                  <a:srgbClr val="634D1A"/>
                </a:solidFil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0" name="Google Shape;50;p55"/>
          <p:cNvSpPr txBox="1">
            <a:spLocks noGrp="1"/>
          </p:cNvSpPr>
          <p:nvPr>
            <p:ph type="body" idx="2"/>
          </p:nvPr>
        </p:nvSpPr>
        <p:spPr>
          <a:xfrm>
            <a:off x="2076880" y="2092559"/>
            <a:ext cx="13732606" cy="6015038"/>
          </a:xfrm>
          <a:prstGeom prst="rect">
            <a:avLst/>
          </a:prstGeom>
          <a:noFill/>
          <a:ln>
            <a:noFill/>
          </a:ln>
        </p:spPr>
        <p:txBody>
          <a:bodyPr spcFirstLastPara="1" wrap="square" lIns="0" tIns="0" rIns="0" bIns="0" anchor="t" anchorCtr="0">
            <a:noAutofit/>
          </a:bodyPr>
          <a:lstStyle>
            <a:lvl1pPr marL="457200" lvl="0" indent="-228600" algn="l">
              <a:lnSpc>
                <a:spcPct val="116000"/>
              </a:lnSpc>
              <a:spcBef>
                <a:spcPts val="1467"/>
              </a:spcBef>
              <a:spcAft>
                <a:spcPts val="0"/>
              </a:spcAft>
              <a:buClr>
                <a:srgbClr val="634D1A"/>
              </a:buClr>
              <a:buSzPts val="4320"/>
              <a:buFont typeface="Georgia"/>
              <a:buNone/>
              <a:defRPr sz="5400">
                <a:solidFill>
                  <a:srgbClr val="634D1A"/>
                </a:solidFill>
                <a:latin typeface="Georgia"/>
                <a:ea typeface="Georgia"/>
                <a:cs typeface="Georgia"/>
                <a:sym typeface="Georgia"/>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51" name="Google Shape;51;p5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rgbClr val="634D1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b="0" i="0" u="none" strike="noStrike" cap="none">
                <a:solidFill>
                  <a:srgbClr val="634D1A"/>
                </a:solidFill>
                <a:latin typeface="Arial"/>
                <a:ea typeface="Arial"/>
                <a:cs typeface="Arial"/>
                <a:sym typeface="Arial"/>
              </a:defRPr>
            </a:lvl1pPr>
            <a:lvl2pPr marL="0" lvl="1" indent="0" algn="r">
              <a:spcBef>
                <a:spcPts val="0"/>
              </a:spcBef>
              <a:buNone/>
              <a:defRPr sz="1350" b="0" i="0" u="none" strike="noStrike" cap="none">
                <a:solidFill>
                  <a:srgbClr val="634D1A"/>
                </a:solidFill>
                <a:latin typeface="Arial"/>
                <a:ea typeface="Arial"/>
                <a:cs typeface="Arial"/>
                <a:sym typeface="Arial"/>
              </a:defRPr>
            </a:lvl2pPr>
            <a:lvl3pPr marL="0" lvl="2" indent="0" algn="r">
              <a:spcBef>
                <a:spcPts val="0"/>
              </a:spcBef>
              <a:buNone/>
              <a:defRPr sz="1350" b="0" i="0" u="none" strike="noStrike" cap="none">
                <a:solidFill>
                  <a:srgbClr val="634D1A"/>
                </a:solidFill>
                <a:latin typeface="Arial"/>
                <a:ea typeface="Arial"/>
                <a:cs typeface="Arial"/>
                <a:sym typeface="Arial"/>
              </a:defRPr>
            </a:lvl3pPr>
            <a:lvl4pPr marL="0" lvl="3" indent="0" algn="r">
              <a:spcBef>
                <a:spcPts val="0"/>
              </a:spcBef>
              <a:buNone/>
              <a:defRPr sz="1350" b="0" i="0" u="none" strike="noStrike" cap="none">
                <a:solidFill>
                  <a:srgbClr val="634D1A"/>
                </a:solidFill>
                <a:latin typeface="Arial"/>
                <a:ea typeface="Arial"/>
                <a:cs typeface="Arial"/>
                <a:sym typeface="Arial"/>
              </a:defRPr>
            </a:lvl4pPr>
            <a:lvl5pPr marL="0" lvl="4" indent="0" algn="r">
              <a:spcBef>
                <a:spcPts val="0"/>
              </a:spcBef>
              <a:buNone/>
              <a:defRPr sz="1350" b="0" i="0" u="none" strike="noStrike" cap="none">
                <a:solidFill>
                  <a:srgbClr val="634D1A"/>
                </a:solidFill>
                <a:latin typeface="Arial"/>
                <a:ea typeface="Arial"/>
                <a:cs typeface="Arial"/>
                <a:sym typeface="Arial"/>
              </a:defRPr>
            </a:lvl5pPr>
            <a:lvl6pPr marL="0" lvl="5" indent="0" algn="r">
              <a:spcBef>
                <a:spcPts val="0"/>
              </a:spcBef>
              <a:buNone/>
              <a:defRPr sz="1350" b="0" i="0" u="none" strike="noStrike" cap="none">
                <a:solidFill>
                  <a:srgbClr val="634D1A"/>
                </a:solidFill>
                <a:latin typeface="Arial"/>
                <a:ea typeface="Arial"/>
                <a:cs typeface="Arial"/>
                <a:sym typeface="Arial"/>
              </a:defRPr>
            </a:lvl6pPr>
            <a:lvl7pPr marL="0" lvl="6" indent="0" algn="r">
              <a:spcBef>
                <a:spcPts val="0"/>
              </a:spcBef>
              <a:buNone/>
              <a:defRPr sz="1350" b="0" i="0" u="none" strike="noStrike" cap="none">
                <a:solidFill>
                  <a:srgbClr val="634D1A"/>
                </a:solidFill>
                <a:latin typeface="Arial"/>
                <a:ea typeface="Arial"/>
                <a:cs typeface="Arial"/>
                <a:sym typeface="Arial"/>
              </a:defRPr>
            </a:lvl7pPr>
            <a:lvl8pPr marL="0" lvl="7" indent="0" algn="r">
              <a:spcBef>
                <a:spcPts val="0"/>
              </a:spcBef>
              <a:buNone/>
              <a:defRPr sz="1350" b="0" i="0" u="none" strike="noStrike" cap="none">
                <a:solidFill>
                  <a:srgbClr val="634D1A"/>
                </a:solidFill>
                <a:latin typeface="Arial"/>
                <a:ea typeface="Arial"/>
                <a:cs typeface="Arial"/>
                <a:sym typeface="Arial"/>
              </a:defRPr>
            </a:lvl8pPr>
            <a:lvl9pPr marL="0" lvl="8" indent="0" algn="r">
              <a:spcBef>
                <a:spcPts val="0"/>
              </a:spcBef>
              <a:buNone/>
              <a:defRPr sz="1350" b="0" i="0" u="none" strike="noStrike" cap="none">
                <a:solidFill>
                  <a:srgbClr val="634D1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ossaic 2 Images">
  <p:cSld name="Mossaic 2 Images">
    <p:spTree>
      <p:nvGrpSpPr>
        <p:cNvPr id="1" name="Shape 663"/>
        <p:cNvGrpSpPr/>
        <p:nvPr/>
      </p:nvGrpSpPr>
      <p:grpSpPr>
        <a:xfrm>
          <a:off x="0" y="0"/>
          <a:ext cx="0" cy="0"/>
          <a:chOff x="0" y="0"/>
          <a:chExt cx="0" cy="0"/>
        </a:xfrm>
      </p:grpSpPr>
      <p:sp>
        <p:nvSpPr>
          <p:cNvPr id="664" name="Google Shape;664;p118"/>
          <p:cNvSpPr>
            <a:spLocks noGrp="1"/>
          </p:cNvSpPr>
          <p:nvPr>
            <p:ph type="pic" idx="2"/>
          </p:nvPr>
        </p:nvSpPr>
        <p:spPr>
          <a:xfrm>
            <a:off x="9635319" y="3870118"/>
            <a:ext cx="8251043" cy="6188282"/>
          </a:xfrm>
          <a:prstGeom prst="rect">
            <a:avLst/>
          </a:prstGeom>
          <a:solidFill>
            <a:srgbClr val="BDBEBD">
              <a:alpha val="74901"/>
            </a:srgbClr>
          </a:solidFill>
          <a:ln>
            <a:noFill/>
          </a:ln>
        </p:spPr>
      </p:sp>
      <p:sp>
        <p:nvSpPr>
          <p:cNvPr id="665" name="Google Shape;665;p11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18"/>
          <p:cNvSpPr>
            <a:spLocks noGrp="1"/>
          </p:cNvSpPr>
          <p:nvPr>
            <p:ph type="pic" idx="3"/>
          </p:nvPr>
        </p:nvSpPr>
        <p:spPr>
          <a:xfrm>
            <a:off x="8206296" y="-6350"/>
            <a:ext cx="3364992" cy="3228976"/>
          </a:xfrm>
          <a:prstGeom prst="rect">
            <a:avLst/>
          </a:prstGeom>
          <a:solidFill>
            <a:srgbClr val="BDBEBD">
              <a:alpha val="74901"/>
            </a:srgbClr>
          </a:solidFill>
          <a:ln>
            <a:noFill/>
          </a:ln>
        </p:spPr>
      </p:sp>
      <p:sp>
        <p:nvSpPr>
          <p:cNvPr id="667" name="Google Shape;667;p118"/>
          <p:cNvSpPr txBox="1">
            <a:spLocks noGrp="1"/>
          </p:cNvSpPr>
          <p:nvPr>
            <p:ph type="title"/>
          </p:nvPr>
        </p:nvSpPr>
        <p:spPr>
          <a:xfrm>
            <a:off x="667264" y="6441230"/>
            <a:ext cx="6711710" cy="3079557"/>
          </a:xfrm>
          <a:prstGeom prst="rect">
            <a:avLst/>
          </a:prstGeom>
          <a:noFill/>
          <a:ln>
            <a:noFill/>
          </a:ln>
        </p:spPr>
        <p:txBody>
          <a:bodyPr spcFirstLastPara="1" wrap="square" lIns="0" tIns="0" rIns="0" bIns="0" anchor="b" anchorCtr="0">
            <a:noAutofit/>
          </a:bodyPr>
          <a:lstStyle>
            <a:lvl1pPr lvl="0" algn="l">
              <a:lnSpc>
                <a:spcPct val="348000"/>
              </a:lnSpc>
              <a:spcBef>
                <a:spcPts val="1467"/>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8" name="Google Shape;668;p11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ossaic 4 Images">
  <p:cSld name="Mossaic 4 Images">
    <p:spTree>
      <p:nvGrpSpPr>
        <p:cNvPr id="1" name="Shape 669"/>
        <p:cNvGrpSpPr/>
        <p:nvPr/>
      </p:nvGrpSpPr>
      <p:grpSpPr>
        <a:xfrm>
          <a:off x="0" y="0"/>
          <a:ext cx="0" cy="0"/>
          <a:chOff x="0" y="0"/>
          <a:chExt cx="0" cy="0"/>
        </a:xfrm>
      </p:grpSpPr>
      <p:sp>
        <p:nvSpPr>
          <p:cNvPr id="670" name="Google Shape;670;p119"/>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19"/>
          <p:cNvSpPr>
            <a:spLocks noGrp="1"/>
          </p:cNvSpPr>
          <p:nvPr>
            <p:ph type="pic" idx="2"/>
          </p:nvPr>
        </p:nvSpPr>
        <p:spPr>
          <a:xfrm>
            <a:off x="9086850" y="3228974"/>
            <a:ext cx="8136644" cy="6156909"/>
          </a:xfrm>
          <a:prstGeom prst="rect">
            <a:avLst/>
          </a:prstGeom>
          <a:solidFill>
            <a:srgbClr val="BDBEBD">
              <a:alpha val="74901"/>
            </a:srgbClr>
          </a:solidFill>
          <a:ln>
            <a:noFill/>
          </a:ln>
        </p:spPr>
      </p:sp>
      <p:sp>
        <p:nvSpPr>
          <p:cNvPr id="672" name="Google Shape;672;p119"/>
          <p:cNvSpPr>
            <a:spLocks noGrp="1"/>
          </p:cNvSpPr>
          <p:nvPr>
            <p:ph type="pic" idx="3"/>
          </p:nvPr>
        </p:nvSpPr>
        <p:spPr>
          <a:xfrm>
            <a:off x="5289391" y="0"/>
            <a:ext cx="3383280" cy="3228975"/>
          </a:xfrm>
          <a:prstGeom prst="rect">
            <a:avLst/>
          </a:prstGeom>
          <a:solidFill>
            <a:srgbClr val="BDBEBD">
              <a:alpha val="74901"/>
            </a:srgbClr>
          </a:solidFill>
          <a:ln>
            <a:noFill/>
          </a:ln>
        </p:spPr>
      </p:sp>
      <p:sp>
        <p:nvSpPr>
          <p:cNvPr id="673" name="Google Shape;673;p119"/>
          <p:cNvSpPr>
            <a:spLocks noGrp="1"/>
          </p:cNvSpPr>
          <p:nvPr>
            <p:ph type="pic" idx="4"/>
          </p:nvPr>
        </p:nvSpPr>
        <p:spPr>
          <a:xfrm>
            <a:off x="11942282" y="0"/>
            <a:ext cx="2473805" cy="2257425"/>
          </a:xfrm>
          <a:prstGeom prst="rect">
            <a:avLst/>
          </a:prstGeom>
          <a:solidFill>
            <a:srgbClr val="BDBEBD">
              <a:alpha val="74901"/>
            </a:srgbClr>
          </a:solidFill>
          <a:ln>
            <a:noFill/>
          </a:ln>
        </p:spPr>
      </p:sp>
      <p:sp>
        <p:nvSpPr>
          <p:cNvPr id="674" name="Google Shape;674;p119"/>
          <p:cNvSpPr>
            <a:spLocks noGrp="1"/>
          </p:cNvSpPr>
          <p:nvPr>
            <p:ph type="pic" idx="5"/>
          </p:nvPr>
        </p:nvSpPr>
        <p:spPr>
          <a:xfrm>
            <a:off x="662796" y="2257425"/>
            <a:ext cx="4212417" cy="7127875"/>
          </a:xfrm>
          <a:prstGeom prst="rect">
            <a:avLst/>
          </a:prstGeom>
          <a:solidFill>
            <a:srgbClr val="BDBEBD">
              <a:alpha val="74901"/>
            </a:srgbClr>
          </a:solidFill>
          <a:ln>
            <a:noFill/>
          </a:ln>
        </p:spPr>
      </p:sp>
      <p:sp>
        <p:nvSpPr>
          <p:cNvPr id="675" name="Google Shape;675;p119"/>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ossaic 3 Images no Text">
  <p:cSld name="Mossaic 3 Images no Text">
    <p:spTree>
      <p:nvGrpSpPr>
        <p:cNvPr id="1" name="Shape 676"/>
        <p:cNvGrpSpPr/>
        <p:nvPr/>
      </p:nvGrpSpPr>
      <p:grpSpPr>
        <a:xfrm>
          <a:off x="0" y="0"/>
          <a:ext cx="0" cy="0"/>
          <a:chOff x="0" y="0"/>
          <a:chExt cx="0" cy="0"/>
        </a:xfrm>
      </p:grpSpPr>
      <p:sp>
        <p:nvSpPr>
          <p:cNvPr id="677" name="Google Shape;677;p120"/>
          <p:cNvSpPr>
            <a:spLocks noGrp="1"/>
          </p:cNvSpPr>
          <p:nvPr>
            <p:ph type="pic" idx="2"/>
          </p:nvPr>
        </p:nvSpPr>
        <p:spPr>
          <a:xfrm>
            <a:off x="9103056" y="3228975"/>
            <a:ext cx="8120437" cy="6156326"/>
          </a:xfrm>
          <a:prstGeom prst="rect">
            <a:avLst/>
          </a:prstGeom>
          <a:solidFill>
            <a:srgbClr val="BDBEBD">
              <a:alpha val="74901"/>
            </a:srgbClr>
          </a:solidFill>
          <a:ln>
            <a:noFill/>
          </a:ln>
        </p:spPr>
      </p:sp>
      <p:sp>
        <p:nvSpPr>
          <p:cNvPr id="678" name="Google Shape;678;p120"/>
          <p:cNvSpPr>
            <a:spLocks noGrp="1"/>
          </p:cNvSpPr>
          <p:nvPr>
            <p:ph type="pic" idx="3"/>
          </p:nvPr>
        </p:nvSpPr>
        <p:spPr>
          <a:xfrm>
            <a:off x="-2" y="-3"/>
            <a:ext cx="7394577" cy="7442203"/>
          </a:xfrm>
          <a:prstGeom prst="rect">
            <a:avLst/>
          </a:prstGeom>
          <a:solidFill>
            <a:srgbClr val="BDBEBD">
              <a:alpha val="74901"/>
            </a:srgbClr>
          </a:solidFill>
          <a:ln>
            <a:noFill/>
          </a:ln>
        </p:spPr>
      </p:sp>
      <p:sp>
        <p:nvSpPr>
          <p:cNvPr id="679" name="Google Shape;679;p120"/>
          <p:cNvSpPr>
            <a:spLocks noGrp="1"/>
          </p:cNvSpPr>
          <p:nvPr>
            <p:ph type="pic" idx="4"/>
          </p:nvPr>
        </p:nvSpPr>
        <p:spPr>
          <a:xfrm>
            <a:off x="11571288" y="-1"/>
            <a:ext cx="2502806" cy="2581275"/>
          </a:xfrm>
          <a:prstGeom prst="rect">
            <a:avLst/>
          </a:prstGeom>
          <a:solidFill>
            <a:srgbClr val="BDBEBD">
              <a:alpha val="74901"/>
            </a:srgbClr>
          </a:solidFill>
          <a:ln>
            <a:noFill/>
          </a:ln>
        </p:spPr>
      </p:sp>
      <p:sp>
        <p:nvSpPr>
          <p:cNvPr id="680" name="Google Shape;680;p12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1" name="Google Shape;681;p12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ossaic 3 Images no Text_2">
  <p:cSld name="Mossaic 3 Images no Text_2">
    <p:spTree>
      <p:nvGrpSpPr>
        <p:cNvPr id="1" name="Shape 682"/>
        <p:cNvGrpSpPr/>
        <p:nvPr/>
      </p:nvGrpSpPr>
      <p:grpSpPr>
        <a:xfrm>
          <a:off x="0" y="0"/>
          <a:ext cx="0" cy="0"/>
          <a:chOff x="0" y="0"/>
          <a:chExt cx="0" cy="0"/>
        </a:xfrm>
      </p:grpSpPr>
      <p:sp>
        <p:nvSpPr>
          <p:cNvPr id="683" name="Google Shape;683;p12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21"/>
          <p:cNvSpPr>
            <a:spLocks noGrp="1"/>
          </p:cNvSpPr>
          <p:nvPr>
            <p:ph type="pic" idx="2"/>
          </p:nvPr>
        </p:nvSpPr>
        <p:spPr>
          <a:xfrm>
            <a:off x="10354" y="2581275"/>
            <a:ext cx="8789159" cy="6804025"/>
          </a:xfrm>
          <a:prstGeom prst="rect">
            <a:avLst/>
          </a:prstGeom>
          <a:solidFill>
            <a:srgbClr val="BDBEBD">
              <a:alpha val="74901"/>
            </a:srgbClr>
          </a:solidFill>
          <a:ln>
            <a:noFill/>
          </a:ln>
        </p:spPr>
      </p:sp>
      <p:sp>
        <p:nvSpPr>
          <p:cNvPr id="685" name="Google Shape;685;p121"/>
          <p:cNvSpPr>
            <a:spLocks noGrp="1"/>
          </p:cNvSpPr>
          <p:nvPr>
            <p:ph type="pic" idx="3"/>
          </p:nvPr>
        </p:nvSpPr>
        <p:spPr>
          <a:xfrm>
            <a:off x="9195692" y="-2640"/>
            <a:ext cx="3384354" cy="3231615"/>
          </a:xfrm>
          <a:prstGeom prst="rect">
            <a:avLst/>
          </a:prstGeom>
          <a:solidFill>
            <a:srgbClr val="BDBEBD">
              <a:alpha val="74901"/>
            </a:srgbClr>
          </a:solidFill>
          <a:ln>
            <a:noFill/>
          </a:ln>
        </p:spPr>
      </p:sp>
      <p:sp>
        <p:nvSpPr>
          <p:cNvPr id="686" name="Google Shape;686;p121"/>
          <p:cNvSpPr>
            <a:spLocks noGrp="1"/>
          </p:cNvSpPr>
          <p:nvPr>
            <p:ph type="pic" idx="4"/>
          </p:nvPr>
        </p:nvSpPr>
        <p:spPr>
          <a:xfrm>
            <a:off x="12976225" y="2257424"/>
            <a:ext cx="4247269" cy="7127875"/>
          </a:xfrm>
          <a:prstGeom prst="rect">
            <a:avLst/>
          </a:prstGeom>
          <a:solidFill>
            <a:srgbClr val="BDBEBD">
              <a:alpha val="74901"/>
            </a:srgbClr>
          </a:solidFill>
          <a:ln>
            <a:noFill/>
          </a:ln>
        </p:spPr>
      </p:sp>
      <p:sp>
        <p:nvSpPr>
          <p:cNvPr id="687" name="Google Shape;687;p12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oodboard">
  <p:cSld name="Moodboard">
    <p:bg>
      <p:bgPr>
        <a:solidFill>
          <a:schemeClr val="lt1"/>
        </a:solidFill>
        <a:effectLst/>
      </p:bgPr>
    </p:bg>
    <p:spTree>
      <p:nvGrpSpPr>
        <p:cNvPr id="1" name="Shape 688"/>
        <p:cNvGrpSpPr/>
        <p:nvPr/>
      </p:nvGrpSpPr>
      <p:grpSpPr>
        <a:xfrm>
          <a:off x="0" y="0"/>
          <a:ext cx="0" cy="0"/>
          <a:chOff x="0" y="0"/>
          <a:chExt cx="0" cy="0"/>
        </a:xfrm>
      </p:grpSpPr>
      <p:sp>
        <p:nvSpPr>
          <p:cNvPr id="689" name="Google Shape;689;p122"/>
          <p:cNvSpPr>
            <a:spLocks noGrp="1"/>
          </p:cNvSpPr>
          <p:nvPr>
            <p:ph type="pic" idx="2"/>
          </p:nvPr>
        </p:nvSpPr>
        <p:spPr>
          <a:xfrm>
            <a:off x="10202863" y="5173663"/>
            <a:ext cx="7683500" cy="4884737"/>
          </a:xfrm>
          <a:prstGeom prst="rect">
            <a:avLst/>
          </a:prstGeom>
          <a:solidFill>
            <a:srgbClr val="BDBEBD"/>
          </a:solidFill>
          <a:ln>
            <a:noFill/>
          </a:ln>
        </p:spPr>
      </p:sp>
      <p:sp>
        <p:nvSpPr>
          <p:cNvPr id="690" name="Google Shape;690;p122"/>
          <p:cNvSpPr>
            <a:spLocks noGrp="1"/>
          </p:cNvSpPr>
          <p:nvPr>
            <p:ph type="pic" idx="3"/>
          </p:nvPr>
        </p:nvSpPr>
        <p:spPr>
          <a:xfrm>
            <a:off x="0" y="0"/>
            <a:ext cx="9913937" cy="10058400"/>
          </a:xfrm>
          <a:prstGeom prst="rect">
            <a:avLst/>
          </a:prstGeom>
          <a:solidFill>
            <a:srgbClr val="BDBEBD"/>
          </a:solidFill>
          <a:ln>
            <a:noFill/>
          </a:ln>
        </p:spPr>
      </p:sp>
      <p:sp>
        <p:nvSpPr>
          <p:cNvPr id="691" name="Google Shape;691;p12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2" name="Google Shape;692;p122"/>
          <p:cNvSpPr>
            <a:spLocks noGrp="1"/>
          </p:cNvSpPr>
          <p:nvPr>
            <p:ph type="pic" idx="4"/>
          </p:nvPr>
        </p:nvSpPr>
        <p:spPr>
          <a:xfrm>
            <a:off x="10202863" y="0"/>
            <a:ext cx="7683500" cy="4884737"/>
          </a:xfrm>
          <a:prstGeom prst="rect">
            <a:avLst/>
          </a:prstGeom>
          <a:solidFill>
            <a:srgbClr val="BDBEBD"/>
          </a:solid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oodboard_2">
  <p:cSld name="Moodboard_2">
    <p:bg>
      <p:bgPr>
        <a:solidFill>
          <a:schemeClr val="lt1"/>
        </a:solidFill>
        <a:effectLst/>
      </p:bgPr>
    </p:bg>
    <p:spTree>
      <p:nvGrpSpPr>
        <p:cNvPr id="1" name="Shape 693"/>
        <p:cNvGrpSpPr/>
        <p:nvPr/>
      </p:nvGrpSpPr>
      <p:grpSpPr>
        <a:xfrm>
          <a:off x="0" y="0"/>
          <a:ext cx="0" cy="0"/>
          <a:chOff x="0" y="0"/>
          <a:chExt cx="0" cy="0"/>
        </a:xfrm>
      </p:grpSpPr>
      <p:sp>
        <p:nvSpPr>
          <p:cNvPr id="694" name="Google Shape;694;p123"/>
          <p:cNvSpPr>
            <a:spLocks noGrp="1"/>
          </p:cNvSpPr>
          <p:nvPr>
            <p:ph type="pic" idx="2"/>
          </p:nvPr>
        </p:nvSpPr>
        <p:spPr>
          <a:xfrm>
            <a:off x="11931650" y="5173663"/>
            <a:ext cx="5954712" cy="4884737"/>
          </a:xfrm>
          <a:prstGeom prst="rect">
            <a:avLst/>
          </a:prstGeom>
          <a:solidFill>
            <a:srgbClr val="BDBEBD"/>
          </a:solidFill>
          <a:ln>
            <a:noFill/>
          </a:ln>
        </p:spPr>
      </p:sp>
      <p:sp>
        <p:nvSpPr>
          <p:cNvPr id="695" name="Google Shape;695;p123"/>
          <p:cNvSpPr>
            <a:spLocks noGrp="1"/>
          </p:cNvSpPr>
          <p:nvPr>
            <p:ph type="pic" idx="3"/>
          </p:nvPr>
        </p:nvSpPr>
        <p:spPr>
          <a:xfrm>
            <a:off x="6278563" y="-1"/>
            <a:ext cx="5292725" cy="10058400"/>
          </a:xfrm>
          <a:prstGeom prst="rect">
            <a:avLst/>
          </a:prstGeom>
          <a:solidFill>
            <a:srgbClr val="BDBEBD"/>
          </a:solidFill>
          <a:ln>
            <a:noFill/>
          </a:ln>
        </p:spPr>
      </p:sp>
      <p:sp>
        <p:nvSpPr>
          <p:cNvPr id="696" name="Google Shape;696;p12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7" name="Google Shape;697;p123"/>
          <p:cNvSpPr>
            <a:spLocks noGrp="1"/>
          </p:cNvSpPr>
          <p:nvPr>
            <p:ph type="pic" idx="4"/>
          </p:nvPr>
        </p:nvSpPr>
        <p:spPr>
          <a:xfrm>
            <a:off x="11931650" y="0"/>
            <a:ext cx="5954712" cy="4884737"/>
          </a:xfrm>
          <a:prstGeom prst="rect">
            <a:avLst/>
          </a:prstGeom>
          <a:solidFill>
            <a:srgbClr val="BDBEBD"/>
          </a:solidFill>
          <a:ln>
            <a:noFill/>
          </a:ln>
        </p:spPr>
      </p:sp>
      <p:sp>
        <p:nvSpPr>
          <p:cNvPr id="698" name="Google Shape;698;p123"/>
          <p:cNvSpPr>
            <a:spLocks noGrp="1"/>
          </p:cNvSpPr>
          <p:nvPr>
            <p:ph type="pic" idx="5"/>
          </p:nvPr>
        </p:nvSpPr>
        <p:spPr>
          <a:xfrm>
            <a:off x="1" y="5177599"/>
            <a:ext cx="5954712" cy="4884737"/>
          </a:xfrm>
          <a:prstGeom prst="rect">
            <a:avLst/>
          </a:prstGeom>
          <a:solidFill>
            <a:srgbClr val="BDBEBD"/>
          </a:solidFill>
          <a:ln>
            <a:noFill/>
          </a:ln>
        </p:spPr>
      </p:sp>
      <p:sp>
        <p:nvSpPr>
          <p:cNvPr id="699" name="Google Shape;699;p123"/>
          <p:cNvSpPr>
            <a:spLocks noGrp="1"/>
          </p:cNvSpPr>
          <p:nvPr>
            <p:ph type="pic" idx="6"/>
          </p:nvPr>
        </p:nvSpPr>
        <p:spPr>
          <a:xfrm>
            <a:off x="1" y="3936"/>
            <a:ext cx="5954712" cy="4884737"/>
          </a:xfrm>
          <a:prstGeom prst="rect">
            <a:avLst/>
          </a:prstGeom>
          <a:solidFill>
            <a:srgbClr val="BDBEBD"/>
          </a:solid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oodboard_3">
  <p:cSld name="Moodboard_3">
    <p:bg>
      <p:bgPr>
        <a:solidFill>
          <a:schemeClr val="lt1"/>
        </a:solidFill>
        <a:effectLst/>
      </p:bgPr>
    </p:bg>
    <p:spTree>
      <p:nvGrpSpPr>
        <p:cNvPr id="1" name="Shape 700"/>
        <p:cNvGrpSpPr/>
        <p:nvPr/>
      </p:nvGrpSpPr>
      <p:grpSpPr>
        <a:xfrm>
          <a:off x="0" y="0"/>
          <a:ext cx="0" cy="0"/>
          <a:chOff x="0" y="0"/>
          <a:chExt cx="0" cy="0"/>
        </a:xfrm>
      </p:grpSpPr>
      <p:sp>
        <p:nvSpPr>
          <p:cNvPr id="701" name="Google Shape;701;p124"/>
          <p:cNvSpPr>
            <a:spLocks noGrp="1"/>
          </p:cNvSpPr>
          <p:nvPr>
            <p:ph type="pic" idx="2"/>
          </p:nvPr>
        </p:nvSpPr>
        <p:spPr>
          <a:xfrm>
            <a:off x="9808509" y="0"/>
            <a:ext cx="8077853" cy="10054464"/>
          </a:xfrm>
          <a:prstGeom prst="rect">
            <a:avLst/>
          </a:prstGeom>
          <a:solidFill>
            <a:srgbClr val="BDBEBD"/>
          </a:solidFill>
          <a:ln>
            <a:noFill/>
          </a:ln>
        </p:spPr>
      </p:sp>
      <p:sp>
        <p:nvSpPr>
          <p:cNvPr id="702" name="Google Shape;702;p12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3" name="Google Shape;703;p124"/>
          <p:cNvSpPr>
            <a:spLocks noGrp="1"/>
          </p:cNvSpPr>
          <p:nvPr>
            <p:ph type="pic" idx="3"/>
          </p:nvPr>
        </p:nvSpPr>
        <p:spPr>
          <a:xfrm>
            <a:off x="1" y="6469063"/>
            <a:ext cx="4551362" cy="3593273"/>
          </a:xfrm>
          <a:prstGeom prst="rect">
            <a:avLst/>
          </a:prstGeom>
          <a:solidFill>
            <a:srgbClr val="BDBEBD"/>
          </a:solidFill>
          <a:ln>
            <a:noFill/>
          </a:ln>
        </p:spPr>
      </p:sp>
      <p:sp>
        <p:nvSpPr>
          <p:cNvPr id="704" name="Google Shape;704;p124"/>
          <p:cNvSpPr>
            <a:spLocks noGrp="1"/>
          </p:cNvSpPr>
          <p:nvPr>
            <p:ph type="pic" idx="4"/>
          </p:nvPr>
        </p:nvSpPr>
        <p:spPr>
          <a:xfrm>
            <a:off x="1" y="3936"/>
            <a:ext cx="9484658" cy="6068378"/>
          </a:xfrm>
          <a:prstGeom prst="rect">
            <a:avLst/>
          </a:prstGeom>
          <a:solidFill>
            <a:srgbClr val="BDBEBD"/>
          </a:solidFill>
          <a:ln>
            <a:noFill/>
          </a:ln>
        </p:spPr>
      </p:sp>
      <p:sp>
        <p:nvSpPr>
          <p:cNvPr id="705" name="Google Shape;705;p124"/>
          <p:cNvSpPr>
            <a:spLocks noGrp="1"/>
          </p:cNvSpPr>
          <p:nvPr>
            <p:ph type="pic" idx="5"/>
          </p:nvPr>
        </p:nvSpPr>
        <p:spPr>
          <a:xfrm>
            <a:off x="4875213" y="6461191"/>
            <a:ext cx="4609446" cy="3593273"/>
          </a:xfrm>
          <a:prstGeom prst="rect">
            <a:avLst/>
          </a:prstGeom>
          <a:solidFill>
            <a:srgbClr val="BDBEBD"/>
          </a:solid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oodboard_4">
  <p:cSld name="Moodboard_4">
    <p:bg>
      <p:bgPr>
        <a:solidFill>
          <a:schemeClr val="lt1"/>
        </a:solidFill>
        <a:effectLst/>
      </p:bgPr>
    </p:bg>
    <p:spTree>
      <p:nvGrpSpPr>
        <p:cNvPr id="1" name="Shape 706"/>
        <p:cNvGrpSpPr/>
        <p:nvPr/>
      </p:nvGrpSpPr>
      <p:grpSpPr>
        <a:xfrm>
          <a:off x="0" y="0"/>
          <a:ext cx="0" cy="0"/>
          <a:chOff x="0" y="0"/>
          <a:chExt cx="0" cy="0"/>
        </a:xfrm>
      </p:grpSpPr>
      <p:sp>
        <p:nvSpPr>
          <p:cNvPr id="707" name="Google Shape;707;p125"/>
          <p:cNvSpPr txBox="1">
            <a:spLocks noGrp="1"/>
          </p:cNvSpPr>
          <p:nvPr>
            <p:ph type="sldNum" idx="12"/>
          </p:nvPr>
        </p:nvSpPr>
        <p:spPr>
          <a:xfrm>
            <a:off x="16146072" y="9001546"/>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lt1"/>
                </a:solidFill>
                <a:latin typeface="Arial"/>
                <a:ea typeface="Arial"/>
                <a:cs typeface="Arial"/>
                <a:sym typeface="Arial"/>
              </a:defRPr>
            </a:lvl1pPr>
            <a:lvl2pPr marL="0" lvl="1" indent="0" algn="r">
              <a:spcBef>
                <a:spcPts val="0"/>
              </a:spcBef>
              <a:buNone/>
              <a:defRPr sz="1350">
                <a:solidFill>
                  <a:schemeClr val="lt1"/>
                </a:solidFill>
                <a:latin typeface="Arial"/>
                <a:ea typeface="Arial"/>
                <a:cs typeface="Arial"/>
                <a:sym typeface="Arial"/>
              </a:defRPr>
            </a:lvl2pPr>
            <a:lvl3pPr marL="0" lvl="2" indent="0" algn="r">
              <a:spcBef>
                <a:spcPts val="0"/>
              </a:spcBef>
              <a:buNone/>
              <a:defRPr sz="1350">
                <a:solidFill>
                  <a:schemeClr val="lt1"/>
                </a:solidFill>
                <a:latin typeface="Arial"/>
                <a:ea typeface="Arial"/>
                <a:cs typeface="Arial"/>
                <a:sym typeface="Arial"/>
              </a:defRPr>
            </a:lvl3pPr>
            <a:lvl4pPr marL="0" lvl="3" indent="0" algn="r">
              <a:spcBef>
                <a:spcPts val="0"/>
              </a:spcBef>
              <a:buNone/>
              <a:defRPr sz="1350">
                <a:solidFill>
                  <a:schemeClr val="lt1"/>
                </a:solidFill>
                <a:latin typeface="Arial"/>
                <a:ea typeface="Arial"/>
                <a:cs typeface="Arial"/>
                <a:sym typeface="Arial"/>
              </a:defRPr>
            </a:lvl4pPr>
            <a:lvl5pPr marL="0" lvl="4" indent="0" algn="r">
              <a:spcBef>
                <a:spcPts val="0"/>
              </a:spcBef>
              <a:buNone/>
              <a:defRPr sz="1350">
                <a:solidFill>
                  <a:schemeClr val="lt1"/>
                </a:solidFill>
                <a:latin typeface="Arial"/>
                <a:ea typeface="Arial"/>
                <a:cs typeface="Arial"/>
                <a:sym typeface="Arial"/>
              </a:defRPr>
            </a:lvl5pPr>
            <a:lvl6pPr marL="0" lvl="5" indent="0" algn="r">
              <a:spcBef>
                <a:spcPts val="0"/>
              </a:spcBef>
              <a:buNone/>
              <a:defRPr sz="1350">
                <a:solidFill>
                  <a:schemeClr val="lt1"/>
                </a:solidFill>
                <a:latin typeface="Arial"/>
                <a:ea typeface="Arial"/>
                <a:cs typeface="Arial"/>
                <a:sym typeface="Arial"/>
              </a:defRPr>
            </a:lvl6pPr>
            <a:lvl7pPr marL="0" lvl="6" indent="0" algn="r">
              <a:spcBef>
                <a:spcPts val="0"/>
              </a:spcBef>
              <a:buNone/>
              <a:defRPr sz="1350">
                <a:solidFill>
                  <a:schemeClr val="lt1"/>
                </a:solidFill>
                <a:latin typeface="Arial"/>
                <a:ea typeface="Arial"/>
                <a:cs typeface="Arial"/>
                <a:sym typeface="Arial"/>
              </a:defRPr>
            </a:lvl7pPr>
            <a:lvl8pPr marL="0" lvl="7" indent="0" algn="r">
              <a:spcBef>
                <a:spcPts val="0"/>
              </a:spcBef>
              <a:buNone/>
              <a:defRPr sz="1350">
                <a:solidFill>
                  <a:schemeClr val="lt1"/>
                </a:solidFill>
                <a:latin typeface="Arial"/>
                <a:ea typeface="Arial"/>
                <a:cs typeface="Arial"/>
                <a:sym typeface="Arial"/>
              </a:defRPr>
            </a:lvl8pPr>
            <a:lvl9pPr marL="0" lvl="8" indent="0" algn="r">
              <a:spcBef>
                <a:spcPts val="0"/>
              </a:spcBef>
              <a:buNone/>
              <a:defRPr sz="13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8" name="Google Shape;708;p125"/>
          <p:cNvSpPr>
            <a:spLocks noGrp="1"/>
          </p:cNvSpPr>
          <p:nvPr>
            <p:ph type="pic" idx="2"/>
          </p:nvPr>
        </p:nvSpPr>
        <p:spPr>
          <a:xfrm>
            <a:off x="11944941" y="695586"/>
            <a:ext cx="5291844" cy="3163484"/>
          </a:xfrm>
          <a:prstGeom prst="rect">
            <a:avLst/>
          </a:prstGeom>
          <a:solidFill>
            <a:srgbClr val="BDBEBD"/>
          </a:solidFill>
          <a:ln>
            <a:noFill/>
          </a:ln>
        </p:spPr>
      </p:sp>
      <p:sp>
        <p:nvSpPr>
          <p:cNvPr id="709" name="Google Shape;709;p125"/>
          <p:cNvSpPr>
            <a:spLocks noGrp="1"/>
          </p:cNvSpPr>
          <p:nvPr>
            <p:ph type="pic" idx="3"/>
          </p:nvPr>
        </p:nvSpPr>
        <p:spPr>
          <a:xfrm>
            <a:off x="11944941" y="4200525"/>
            <a:ext cx="5291844" cy="5184775"/>
          </a:xfrm>
          <a:prstGeom prst="rect">
            <a:avLst/>
          </a:prstGeom>
          <a:solidFill>
            <a:srgbClr val="BDBEBD"/>
          </a:solidFill>
          <a:ln>
            <a:noFill/>
          </a:ln>
        </p:spPr>
      </p:sp>
      <p:sp>
        <p:nvSpPr>
          <p:cNvPr id="710" name="Google Shape;710;p125"/>
          <p:cNvSpPr>
            <a:spLocks noGrp="1"/>
          </p:cNvSpPr>
          <p:nvPr>
            <p:ph type="pic" idx="4"/>
          </p:nvPr>
        </p:nvSpPr>
        <p:spPr>
          <a:xfrm>
            <a:off x="694329" y="6469063"/>
            <a:ext cx="8996362" cy="2916237"/>
          </a:xfrm>
          <a:prstGeom prst="rect">
            <a:avLst/>
          </a:prstGeom>
          <a:solidFill>
            <a:srgbClr val="BDBEBD"/>
          </a:solidFill>
          <a:ln>
            <a:noFill/>
          </a:ln>
        </p:spPr>
      </p:sp>
      <p:sp>
        <p:nvSpPr>
          <p:cNvPr id="711" name="Google Shape;711;p125"/>
          <p:cNvSpPr>
            <a:spLocks noGrp="1"/>
          </p:cNvSpPr>
          <p:nvPr>
            <p:ph type="pic" idx="5"/>
          </p:nvPr>
        </p:nvSpPr>
        <p:spPr>
          <a:xfrm>
            <a:off x="675279" y="695587"/>
            <a:ext cx="3889375" cy="2533388"/>
          </a:xfrm>
          <a:prstGeom prst="rect">
            <a:avLst/>
          </a:prstGeom>
          <a:solidFill>
            <a:srgbClr val="BDBEBD"/>
          </a:solidFill>
          <a:ln>
            <a:noFill/>
          </a:ln>
        </p:spPr>
      </p:sp>
      <p:sp>
        <p:nvSpPr>
          <p:cNvPr id="712" name="Google Shape;712;p125"/>
          <p:cNvSpPr>
            <a:spLocks noGrp="1"/>
          </p:cNvSpPr>
          <p:nvPr>
            <p:ph type="pic" idx="6"/>
          </p:nvPr>
        </p:nvSpPr>
        <p:spPr>
          <a:xfrm>
            <a:off x="694329" y="3552825"/>
            <a:ext cx="3889375" cy="2592388"/>
          </a:xfrm>
          <a:prstGeom prst="rect">
            <a:avLst/>
          </a:prstGeom>
          <a:solidFill>
            <a:srgbClr val="BDBEBD"/>
          </a:solidFill>
          <a:ln>
            <a:noFill/>
          </a:ln>
        </p:spPr>
      </p:sp>
      <p:sp>
        <p:nvSpPr>
          <p:cNvPr id="713" name="Google Shape;713;p125"/>
          <p:cNvSpPr>
            <a:spLocks noGrp="1"/>
          </p:cNvSpPr>
          <p:nvPr>
            <p:ph type="pic" idx="7"/>
          </p:nvPr>
        </p:nvSpPr>
        <p:spPr>
          <a:xfrm>
            <a:off x="4923430" y="695586"/>
            <a:ext cx="4767261" cy="5449627"/>
          </a:xfrm>
          <a:prstGeom prst="rect">
            <a:avLst/>
          </a:prstGeom>
          <a:solidFill>
            <a:srgbClr val="BDBEBD"/>
          </a:solidFill>
          <a:ln>
            <a:noFill/>
          </a:ln>
        </p:spPr>
      </p:sp>
      <p:sp>
        <p:nvSpPr>
          <p:cNvPr id="714" name="Google Shape;714;p125"/>
          <p:cNvSpPr>
            <a:spLocks noGrp="1"/>
          </p:cNvSpPr>
          <p:nvPr>
            <p:ph type="pic" idx="8"/>
          </p:nvPr>
        </p:nvSpPr>
        <p:spPr>
          <a:xfrm>
            <a:off x="10049467" y="695586"/>
            <a:ext cx="1535112" cy="4213226"/>
          </a:xfrm>
          <a:prstGeom prst="rect">
            <a:avLst/>
          </a:prstGeom>
          <a:solidFill>
            <a:srgbClr val="BDBEBD"/>
          </a:solidFill>
          <a:ln>
            <a:noFill/>
          </a:ln>
        </p:spPr>
      </p:sp>
      <p:sp>
        <p:nvSpPr>
          <p:cNvPr id="715" name="Google Shape;715;p125"/>
          <p:cNvSpPr>
            <a:spLocks noGrp="1"/>
          </p:cNvSpPr>
          <p:nvPr>
            <p:ph type="pic" idx="9"/>
          </p:nvPr>
        </p:nvSpPr>
        <p:spPr>
          <a:xfrm>
            <a:off x="10037156" y="5201704"/>
            <a:ext cx="1561320" cy="2081385"/>
          </a:xfrm>
          <a:prstGeom prst="rect">
            <a:avLst/>
          </a:prstGeom>
          <a:solidFill>
            <a:srgbClr val="BDBEBD"/>
          </a:solidFill>
          <a:ln>
            <a:noFill/>
          </a:ln>
        </p:spPr>
      </p:sp>
      <p:sp>
        <p:nvSpPr>
          <p:cNvPr id="716" name="Google Shape;716;p125"/>
          <p:cNvSpPr>
            <a:spLocks noGrp="1"/>
          </p:cNvSpPr>
          <p:nvPr>
            <p:ph type="pic" idx="13"/>
          </p:nvPr>
        </p:nvSpPr>
        <p:spPr>
          <a:xfrm>
            <a:off x="10037156" y="7591685"/>
            <a:ext cx="1561320" cy="1793615"/>
          </a:xfrm>
          <a:prstGeom prst="rect">
            <a:avLst/>
          </a:prstGeom>
          <a:solidFill>
            <a:srgbClr val="BDBEBD"/>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Resources_Device Mockups">
  <p:cSld name="Resources_Device Mockups">
    <p:spTree>
      <p:nvGrpSpPr>
        <p:cNvPr id="1" name="Shape 717"/>
        <p:cNvGrpSpPr/>
        <p:nvPr/>
      </p:nvGrpSpPr>
      <p:grpSpPr>
        <a:xfrm>
          <a:off x="0" y="0"/>
          <a:ext cx="0" cy="0"/>
          <a:chOff x="0" y="0"/>
          <a:chExt cx="0" cy="0"/>
        </a:xfrm>
      </p:grpSpPr>
      <p:sp>
        <p:nvSpPr>
          <p:cNvPr id="718" name="Google Shape;718;p12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26"/>
          <p:cNvSpPr txBox="1">
            <a:spLocks noGrp="1"/>
          </p:cNvSpPr>
          <p:nvPr>
            <p:ph type="body" idx="1"/>
          </p:nvPr>
        </p:nvSpPr>
        <p:spPr>
          <a:xfrm>
            <a:off x="662796" y="1120833"/>
            <a:ext cx="16560771" cy="722349"/>
          </a:xfrm>
          <a:prstGeom prst="rect">
            <a:avLst/>
          </a:prstGeom>
          <a:noFill/>
          <a:ln>
            <a:noFill/>
          </a:ln>
        </p:spPr>
        <p:txBody>
          <a:bodyPr spcFirstLastPara="1" wrap="square" lIns="0" tIns="0" rIns="0" bIns="0" anchor="t" anchorCtr="0">
            <a:noAutofit/>
          </a:bodyPr>
          <a:lstStyle>
            <a:lvl1pPr marL="457200" lvl="0" indent="-228600" algn="l">
              <a:lnSpc>
                <a:spcPct val="116000"/>
              </a:lnSpc>
              <a:spcBef>
                <a:spcPts val="1467"/>
              </a:spcBef>
              <a:spcAft>
                <a:spcPts val="0"/>
              </a:spcAft>
              <a:buClr>
                <a:schemeClr val="dk1"/>
              </a:buClr>
              <a:buSzPts val="4320"/>
              <a:buFont typeface="Georgia"/>
              <a:buNone/>
              <a:defRPr sz="5400">
                <a:latin typeface="Georgia"/>
                <a:ea typeface="Georgia"/>
                <a:cs typeface="Georgia"/>
                <a:sym typeface="Georgia"/>
              </a:defRPr>
            </a:lvl1pPr>
            <a:lvl2pPr marL="914400" lvl="1"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2pPr>
            <a:lvl3pPr marL="1371600" lvl="2"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3pPr>
            <a:lvl4pPr marL="1828800" lvl="3"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4pPr>
            <a:lvl5pPr marL="2286000" lvl="4"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20" name="Google Shape;720;p12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1" name="Google Shape;721;p126"/>
          <p:cNvSpPr>
            <a:spLocks noGrp="1"/>
          </p:cNvSpPr>
          <p:nvPr>
            <p:ph type="pic" idx="2"/>
          </p:nvPr>
        </p:nvSpPr>
        <p:spPr>
          <a:xfrm>
            <a:off x="800959" y="3034747"/>
            <a:ext cx="2141621" cy="4638261"/>
          </a:xfrm>
          <a:prstGeom prst="roundRect">
            <a:avLst>
              <a:gd name="adj" fmla="val 13830"/>
            </a:avLst>
          </a:prstGeom>
          <a:solidFill>
            <a:srgbClr val="BDBEBD">
              <a:alpha val="74901"/>
            </a:srgbClr>
          </a:solidFill>
          <a:ln>
            <a:noFill/>
          </a:ln>
        </p:spPr>
      </p:sp>
      <p:sp>
        <p:nvSpPr>
          <p:cNvPr id="722" name="Google Shape;722;p126"/>
          <p:cNvSpPr>
            <a:spLocks noGrp="1"/>
          </p:cNvSpPr>
          <p:nvPr>
            <p:ph type="pic" idx="3"/>
          </p:nvPr>
        </p:nvSpPr>
        <p:spPr>
          <a:xfrm>
            <a:off x="3696511" y="3177702"/>
            <a:ext cx="6219217" cy="4345021"/>
          </a:xfrm>
          <a:prstGeom prst="roundRect">
            <a:avLst>
              <a:gd name="adj" fmla="val 1777"/>
            </a:avLst>
          </a:prstGeom>
          <a:solidFill>
            <a:srgbClr val="BDBEBD">
              <a:alpha val="74901"/>
            </a:srgbClr>
          </a:solidFill>
          <a:ln>
            <a:noFill/>
          </a:ln>
        </p:spPr>
      </p:sp>
      <p:sp>
        <p:nvSpPr>
          <p:cNvPr id="723" name="Google Shape;723;p126"/>
          <p:cNvSpPr>
            <a:spLocks noGrp="1"/>
          </p:cNvSpPr>
          <p:nvPr>
            <p:ph type="pic" idx="4"/>
          </p:nvPr>
        </p:nvSpPr>
        <p:spPr>
          <a:xfrm>
            <a:off x="10824520" y="2248930"/>
            <a:ext cx="4337222" cy="6227805"/>
          </a:xfrm>
          <a:prstGeom prst="roundRect">
            <a:avLst>
              <a:gd name="adj" fmla="val 1777"/>
            </a:avLst>
          </a:prstGeom>
          <a:solidFill>
            <a:srgbClr val="BDBEBD">
              <a:alpha val="74901"/>
            </a:srgbClr>
          </a:solidFill>
          <a:ln>
            <a:noFill/>
          </a:ln>
        </p:spPr>
      </p:sp>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Resources_Device Mockups_2">
  <p:cSld name="Resources_Device Mockups_2">
    <p:spTree>
      <p:nvGrpSpPr>
        <p:cNvPr id="1" name="Shape 724"/>
        <p:cNvGrpSpPr/>
        <p:nvPr/>
      </p:nvGrpSpPr>
      <p:grpSpPr>
        <a:xfrm>
          <a:off x="0" y="0"/>
          <a:ext cx="0" cy="0"/>
          <a:chOff x="0" y="0"/>
          <a:chExt cx="0" cy="0"/>
        </a:xfrm>
      </p:grpSpPr>
      <p:sp>
        <p:nvSpPr>
          <p:cNvPr id="725" name="Google Shape;725;p127"/>
          <p:cNvSpPr>
            <a:spLocks noGrp="1"/>
          </p:cNvSpPr>
          <p:nvPr>
            <p:ph type="pic" idx="2"/>
          </p:nvPr>
        </p:nvSpPr>
        <p:spPr>
          <a:xfrm>
            <a:off x="1954763" y="4042834"/>
            <a:ext cx="5510140" cy="3568700"/>
          </a:xfrm>
          <a:prstGeom prst="roundRect">
            <a:avLst>
              <a:gd name="adj" fmla="val 1849"/>
            </a:avLst>
          </a:prstGeom>
          <a:solidFill>
            <a:srgbClr val="BDBEBD">
              <a:alpha val="74901"/>
            </a:srgbClr>
          </a:solidFill>
          <a:ln>
            <a:noFill/>
          </a:ln>
        </p:spPr>
      </p:sp>
      <p:sp>
        <p:nvSpPr>
          <p:cNvPr id="726" name="Google Shape;726;p12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27"/>
          <p:cNvSpPr txBox="1">
            <a:spLocks noGrp="1"/>
          </p:cNvSpPr>
          <p:nvPr>
            <p:ph type="body" idx="1"/>
          </p:nvPr>
        </p:nvSpPr>
        <p:spPr>
          <a:xfrm>
            <a:off x="662796" y="1120833"/>
            <a:ext cx="16560771" cy="722349"/>
          </a:xfrm>
          <a:prstGeom prst="rect">
            <a:avLst/>
          </a:prstGeom>
          <a:noFill/>
          <a:ln>
            <a:noFill/>
          </a:ln>
        </p:spPr>
        <p:txBody>
          <a:bodyPr spcFirstLastPara="1" wrap="square" lIns="0" tIns="0" rIns="0" bIns="0" anchor="t" anchorCtr="0">
            <a:noAutofit/>
          </a:bodyPr>
          <a:lstStyle>
            <a:lvl1pPr marL="457200" lvl="0" indent="-228600" algn="l">
              <a:lnSpc>
                <a:spcPct val="116000"/>
              </a:lnSpc>
              <a:spcBef>
                <a:spcPts val="1467"/>
              </a:spcBef>
              <a:spcAft>
                <a:spcPts val="0"/>
              </a:spcAft>
              <a:buClr>
                <a:schemeClr val="dk1"/>
              </a:buClr>
              <a:buSzPts val="4320"/>
              <a:buFont typeface="Georgia"/>
              <a:buNone/>
              <a:defRPr sz="5400">
                <a:latin typeface="Georgia"/>
                <a:ea typeface="Georgia"/>
                <a:cs typeface="Georgia"/>
                <a:sym typeface="Georgia"/>
              </a:defRPr>
            </a:lvl1pPr>
            <a:lvl2pPr marL="914400" lvl="1"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2pPr>
            <a:lvl3pPr marL="1371600" lvl="2"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3pPr>
            <a:lvl4pPr marL="1828800" lvl="3"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4pPr>
            <a:lvl5pPr marL="2286000" lvl="4" indent="-571500" algn="l">
              <a:lnSpc>
                <a:spcPct val="124000"/>
              </a:lnSpc>
              <a:spcBef>
                <a:spcPts val="733"/>
              </a:spcBef>
              <a:spcAft>
                <a:spcPts val="0"/>
              </a:spcAft>
              <a:buClr>
                <a:schemeClr val="dk1"/>
              </a:buClr>
              <a:buSzPts val="5400"/>
              <a:buChar char="•"/>
              <a:defRPr sz="5400">
                <a:latin typeface="Georgia"/>
                <a:ea typeface="Georgia"/>
                <a:cs typeface="Georgia"/>
                <a:sym typeface="Georgia"/>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28" name="Google Shape;728;p12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9" name="Google Shape;729;p127"/>
          <p:cNvSpPr>
            <a:spLocks noGrp="1"/>
          </p:cNvSpPr>
          <p:nvPr>
            <p:ph type="pic" idx="3"/>
          </p:nvPr>
        </p:nvSpPr>
        <p:spPr>
          <a:xfrm>
            <a:off x="10017462" y="3086259"/>
            <a:ext cx="5800387" cy="3270091"/>
          </a:xfrm>
          <a:prstGeom prst="roundRect">
            <a:avLst>
              <a:gd name="adj" fmla="val 0"/>
            </a:avLst>
          </a:prstGeom>
          <a:solidFill>
            <a:srgbClr val="BDBEBD">
              <a:alpha val="74901"/>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id">
  <p:cSld name="Grid">
    <p:bg>
      <p:bgPr>
        <a:solidFill>
          <a:schemeClr val="bg1"/>
        </a:solidFill>
        <a:effectLst/>
      </p:bgPr>
    </p:bg>
    <p:spTree>
      <p:nvGrpSpPr>
        <p:cNvPr id="1" name="Shape 53"/>
        <p:cNvGrpSpPr/>
        <p:nvPr/>
      </p:nvGrpSpPr>
      <p:grpSpPr>
        <a:xfrm>
          <a:off x="0" y="0"/>
          <a:ext cx="0" cy="0"/>
          <a:chOff x="0" y="0"/>
          <a:chExt cx="0" cy="0"/>
        </a:xfrm>
      </p:grpSpPr>
      <p:sp>
        <p:nvSpPr>
          <p:cNvPr id="54" name="Google Shape;54;p56"/>
          <p:cNvSpPr/>
          <p:nvPr/>
        </p:nvSpPr>
        <p:spPr>
          <a:xfrm>
            <a:off x="11914981" y="5029200"/>
            <a:ext cx="5971382" cy="5029200"/>
          </a:xfrm>
          <a:prstGeom prst="rect">
            <a:avLst/>
          </a:prstGeom>
          <a:solidFill>
            <a:srgbClr val="F0D9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55" name="Google Shape;55;p56"/>
          <p:cNvSpPr/>
          <p:nvPr/>
        </p:nvSpPr>
        <p:spPr>
          <a:xfrm>
            <a:off x="1337" y="5029200"/>
            <a:ext cx="5959726" cy="50292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56" name="Google Shape;56;p56"/>
          <p:cNvSpPr/>
          <p:nvPr/>
        </p:nvSpPr>
        <p:spPr>
          <a:xfrm>
            <a:off x="5963987" y="0"/>
            <a:ext cx="5959726" cy="50292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57" name="Google Shape;57;p56"/>
          <p:cNvSpPr txBox="1">
            <a:spLocks noGrp="1"/>
          </p:cNvSpPr>
          <p:nvPr>
            <p:ph type="title"/>
          </p:nvPr>
        </p:nvSpPr>
        <p:spPr>
          <a:xfrm>
            <a:off x="662798" y="1119570"/>
            <a:ext cx="4800742" cy="3406709"/>
          </a:xfrm>
          <a:prstGeom prst="rect">
            <a:avLst/>
          </a:prstGeom>
          <a:noFill/>
          <a:ln>
            <a:noFill/>
          </a:ln>
        </p:spPr>
        <p:txBody>
          <a:bodyPr spcFirstLastPara="1" wrap="square" lIns="0" tIns="0" rIns="0" bIns="0" anchor="ctr" anchorCtr="0">
            <a:noAutofit/>
          </a:bodyPr>
          <a:lstStyle>
            <a:lvl1pPr lvl="0" algn="l">
              <a:lnSpc>
                <a:spcPct val="116000"/>
              </a:lnSpc>
              <a:spcBef>
                <a:spcPts val="1467"/>
              </a:spcBef>
              <a:spcAft>
                <a:spcPts val="0"/>
              </a:spcAft>
              <a:buClr>
                <a:srgbClr val="634D1A"/>
              </a:buClr>
              <a:buSzPts val="5400"/>
              <a:buFont typeface="Georgia"/>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6"/>
          <p:cNvSpPr txBox="1">
            <a:spLocks noGrp="1"/>
          </p:cNvSpPr>
          <p:nvPr>
            <p:ph type="ftr" idx="11"/>
          </p:nvPr>
        </p:nvSpPr>
        <p:spPr>
          <a:xfrm>
            <a:off x="662796" y="507752"/>
            <a:ext cx="4800742"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tx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5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56"/>
          <p:cNvSpPr>
            <a:spLocks noGrp="1"/>
          </p:cNvSpPr>
          <p:nvPr>
            <p:ph type="pic" idx="2"/>
          </p:nvPr>
        </p:nvSpPr>
        <p:spPr>
          <a:xfrm>
            <a:off x="5961063" y="5029201"/>
            <a:ext cx="5953918" cy="5029200"/>
          </a:xfrm>
          <a:prstGeom prst="rect">
            <a:avLst/>
          </a:prstGeom>
          <a:solidFill>
            <a:srgbClr val="BDBEBD">
              <a:alpha val="74901"/>
            </a:srgbClr>
          </a:solidFill>
          <a:ln>
            <a:noFill/>
          </a:ln>
        </p:spPr>
      </p:sp>
      <p:sp>
        <p:nvSpPr>
          <p:cNvPr id="61" name="Google Shape;61;p56"/>
          <p:cNvSpPr>
            <a:spLocks noGrp="1"/>
          </p:cNvSpPr>
          <p:nvPr>
            <p:ph type="pic" idx="3"/>
          </p:nvPr>
        </p:nvSpPr>
        <p:spPr>
          <a:xfrm>
            <a:off x="11927523" y="4832"/>
            <a:ext cx="5953918" cy="5029200"/>
          </a:xfrm>
          <a:prstGeom prst="rect">
            <a:avLst/>
          </a:prstGeom>
          <a:solidFill>
            <a:srgbClr val="BDBEBD">
              <a:alpha val="74901"/>
            </a:srgbClr>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73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losing_Health">
  <p:cSld name="Closing_Health">
    <p:spTree>
      <p:nvGrpSpPr>
        <p:cNvPr id="1" name="Shape 731"/>
        <p:cNvGrpSpPr/>
        <p:nvPr/>
      </p:nvGrpSpPr>
      <p:grpSpPr>
        <a:xfrm>
          <a:off x="0" y="0"/>
          <a:ext cx="0" cy="0"/>
          <a:chOff x="0" y="0"/>
          <a:chExt cx="0" cy="0"/>
        </a:xfrm>
      </p:grpSpPr>
      <p:pic>
        <p:nvPicPr>
          <p:cNvPr id="732" name="Google Shape;732;p129" descr="Logo&#10;&#10;Description automatically generated"/>
          <p:cNvPicPr preferRelativeResize="0"/>
          <p:nvPr/>
        </p:nvPicPr>
        <p:blipFill rotWithShape="1">
          <a:blip r:embed="rId2">
            <a:alphaModFix/>
          </a:blip>
          <a:srcRect/>
          <a:stretch/>
        </p:blipFill>
        <p:spPr>
          <a:xfrm>
            <a:off x="7683500" y="4694773"/>
            <a:ext cx="2611460" cy="825215"/>
          </a:xfrm>
          <a:prstGeom prst="rect">
            <a:avLst/>
          </a:prstGeom>
          <a:noFill/>
          <a:ln>
            <a:noFill/>
          </a:ln>
        </p:spPr>
      </p:pic>
      <p:sp>
        <p:nvSpPr>
          <p:cNvPr id="733" name="Google Shape;733;p129"/>
          <p:cNvSpPr txBox="1">
            <a:spLocks noGrp="1"/>
          </p:cNvSpPr>
          <p:nvPr>
            <p:ph type="ftr" idx="11"/>
          </p:nvPr>
        </p:nvSpPr>
        <p:spPr>
          <a:xfrm>
            <a:off x="661988" y="9385300"/>
            <a:ext cx="12739305" cy="353158"/>
          </a:xfrm>
          <a:prstGeom prst="rect">
            <a:avLst/>
          </a:prstGeom>
          <a:noFill/>
          <a:ln>
            <a:noFill/>
          </a:ln>
        </p:spPr>
        <p:txBody>
          <a:bodyPr spcFirstLastPara="1" wrap="square" lIns="0" tIns="0" rIns="0" bIns="0" anchor="t" anchorCtr="0">
            <a:noAutofit/>
          </a:bodyPr>
          <a:lstStyle>
            <a:lvl1pPr lvl="0" algn="l">
              <a:lnSpc>
                <a:spcPct val="129600"/>
              </a:lnSpc>
              <a:spcBef>
                <a:spcPts val="0"/>
              </a:spcBef>
              <a:spcAft>
                <a:spcPts val="0"/>
              </a:spcAft>
              <a:buSzPts val="1400"/>
              <a:buNone/>
              <a:defRPr sz="1000">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pact Detail Flipped">
  <p:cSld name="Impact Detail Flipped">
    <p:bg>
      <p:bgPr>
        <a:solidFill>
          <a:schemeClr val="lt1"/>
        </a:solidFill>
        <a:effectLst/>
      </p:bgPr>
    </p:bg>
    <p:spTree>
      <p:nvGrpSpPr>
        <p:cNvPr id="1" name="Shape 734"/>
        <p:cNvGrpSpPr/>
        <p:nvPr/>
      </p:nvGrpSpPr>
      <p:grpSpPr>
        <a:xfrm>
          <a:off x="0" y="0"/>
          <a:ext cx="0" cy="0"/>
          <a:chOff x="0" y="0"/>
          <a:chExt cx="0" cy="0"/>
        </a:xfrm>
      </p:grpSpPr>
      <p:sp>
        <p:nvSpPr>
          <p:cNvPr id="735" name="Google Shape;735;p130"/>
          <p:cNvSpPr txBox="1">
            <a:spLocks noGrp="1"/>
          </p:cNvSpPr>
          <p:nvPr>
            <p:ph type="body" idx="1"/>
          </p:nvPr>
        </p:nvSpPr>
        <p:spPr>
          <a:xfrm>
            <a:off x="6195849" y="874643"/>
            <a:ext cx="9936932" cy="804075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3867"/>
              </a:spcBef>
              <a:spcAft>
                <a:spcPts val="0"/>
              </a:spcAft>
              <a:buClr>
                <a:schemeClr val="dk1"/>
              </a:buClr>
              <a:buSzPts val="4320"/>
              <a:buFont typeface="Georgia"/>
              <a:buNone/>
              <a:defRPr sz="5400">
                <a:solidFill>
                  <a:schemeClr val="dk1"/>
                </a:solidFill>
                <a:latin typeface="Georgia"/>
                <a:ea typeface="Georgia"/>
                <a:cs typeface="Georgia"/>
                <a:sym typeface="Georgia"/>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36" name="Google Shape;736;p130"/>
          <p:cNvSpPr txBox="1">
            <a:spLocks noGrp="1"/>
          </p:cNvSpPr>
          <p:nvPr>
            <p:ph type="body" idx="2"/>
          </p:nvPr>
        </p:nvSpPr>
        <p:spPr>
          <a:xfrm>
            <a:off x="2076880" y="874642"/>
            <a:ext cx="3173037" cy="804075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467"/>
              </a:spcBef>
              <a:spcAft>
                <a:spcPts val="0"/>
              </a:spcAft>
              <a:buClr>
                <a:schemeClr val="dk1"/>
              </a:buClr>
              <a:buSzPts val="2160"/>
              <a:buFont typeface="Arial"/>
              <a:buNone/>
              <a:defRPr sz="2700" b="0">
                <a:solidFill>
                  <a:schemeClr val="dk1"/>
                </a:solidFill>
                <a:latin typeface="Arial"/>
                <a:ea typeface="Arial"/>
                <a:cs typeface="Arial"/>
                <a:sym typeface="Arial"/>
              </a:defRPr>
            </a:lvl1pPr>
            <a:lvl2pPr marL="914400" lvl="1" indent="-342900" algn="l">
              <a:lnSpc>
                <a:spcPct val="90000"/>
              </a:lnSpc>
              <a:spcBef>
                <a:spcPts val="733"/>
              </a:spcBef>
              <a:spcAft>
                <a:spcPts val="0"/>
              </a:spcAft>
              <a:buClr>
                <a:schemeClr val="dk1"/>
              </a:buClr>
              <a:buSzPts val="1800"/>
              <a:buChar char="•"/>
              <a:defRPr/>
            </a:lvl2pPr>
            <a:lvl3pPr marL="1371600" lvl="2" indent="-342900" algn="l">
              <a:lnSpc>
                <a:spcPct val="90000"/>
              </a:lnSpc>
              <a:spcBef>
                <a:spcPts val="733"/>
              </a:spcBef>
              <a:spcAft>
                <a:spcPts val="0"/>
              </a:spcAft>
              <a:buClr>
                <a:schemeClr val="dk1"/>
              </a:buClr>
              <a:buSzPts val="1800"/>
              <a:buChar char="•"/>
              <a:defRPr/>
            </a:lvl3pPr>
            <a:lvl4pPr marL="1828800" lvl="3" indent="-342900" algn="l">
              <a:lnSpc>
                <a:spcPct val="90000"/>
              </a:lnSpc>
              <a:spcBef>
                <a:spcPts val="733"/>
              </a:spcBef>
              <a:spcAft>
                <a:spcPts val="0"/>
              </a:spcAft>
              <a:buClr>
                <a:schemeClr val="dk1"/>
              </a:buClr>
              <a:buSzPts val="1800"/>
              <a:buChar char="•"/>
              <a:defRPr/>
            </a:lvl4pPr>
            <a:lvl5pPr marL="2286000" lvl="4" indent="-342900" algn="l">
              <a:lnSpc>
                <a:spcPct val="90000"/>
              </a:lnSpc>
              <a:spcBef>
                <a:spcPts val="733"/>
              </a:spcBef>
              <a:spcAft>
                <a:spcPts val="0"/>
              </a:spcAft>
              <a:buClr>
                <a:schemeClr val="dk1"/>
              </a:buClr>
              <a:buSzPts val="1800"/>
              <a:buChar char="•"/>
              <a:defRPr/>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37" name="Google Shape;737;p13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13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chemeClr val="accent3"/>
                </a:solidFill>
                <a:latin typeface="Arial"/>
                <a:ea typeface="Arial"/>
                <a:cs typeface="Arial"/>
                <a:sym typeface="Arial"/>
              </a:defRPr>
            </a:lvl1pPr>
            <a:lvl2pPr marL="0" lvl="1" indent="0" algn="r">
              <a:spcBef>
                <a:spcPts val="0"/>
              </a:spcBef>
              <a:buNone/>
              <a:defRPr sz="1350">
                <a:solidFill>
                  <a:schemeClr val="accent3"/>
                </a:solidFill>
                <a:latin typeface="Arial"/>
                <a:ea typeface="Arial"/>
                <a:cs typeface="Arial"/>
                <a:sym typeface="Arial"/>
              </a:defRPr>
            </a:lvl2pPr>
            <a:lvl3pPr marL="0" lvl="2" indent="0" algn="r">
              <a:spcBef>
                <a:spcPts val="0"/>
              </a:spcBef>
              <a:buNone/>
              <a:defRPr sz="1350">
                <a:solidFill>
                  <a:schemeClr val="accent3"/>
                </a:solidFill>
                <a:latin typeface="Arial"/>
                <a:ea typeface="Arial"/>
                <a:cs typeface="Arial"/>
                <a:sym typeface="Arial"/>
              </a:defRPr>
            </a:lvl3pPr>
            <a:lvl4pPr marL="0" lvl="3" indent="0" algn="r">
              <a:spcBef>
                <a:spcPts val="0"/>
              </a:spcBef>
              <a:buNone/>
              <a:defRPr sz="1350">
                <a:solidFill>
                  <a:schemeClr val="accent3"/>
                </a:solidFill>
                <a:latin typeface="Arial"/>
                <a:ea typeface="Arial"/>
                <a:cs typeface="Arial"/>
                <a:sym typeface="Arial"/>
              </a:defRPr>
            </a:lvl4pPr>
            <a:lvl5pPr marL="0" lvl="4" indent="0" algn="r">
              <a:spcBef>
                <a:spcPts val="0"/>
              </a:spcBef>
              <a:buNone/>
              <a:defRPr sz="1350">
                <a:solidFill>
                  <a:schemeClr val="accent3"/>
                </a:solidFill>
                <a:latin typeface="Arial"/>
                <a:ea typeface="Arial"/>
                <a:cs typeface="Arial"/>
                <a:sym typeface="Arial"/>
              </a:defRPr>
            </a:lvl5pPr>
            <a:lvl6pPr marL="0" lvl="5" indent="0" algn="r">
              <a:spcBef>
                <a:spcPts val="0"/>
              </a:spcBef>
              <a:buNone/>
              <a:defRPr sz="1350">
                <a:solidFill>
                  <a:schemeClr val="accent3"/>
                </a:solidFill>
                <a:latin typeface="Arial"/>
                <a:ea typeface="Arial"/>
                <a:cs typeface="Arial"/>
                <a:sym typeface="Arial"/>
              </a:defRPr>
            </a:lvl6pPr>
            <a:lvl7pPr marL="0" lvl="6" indent="0" algn="r">
              <a:spcBef>
                <a:spcPts val="0"/>
              </a:spcBef>
              <a:buNone/>
              <a:defRPr sz="1350">
                <a:solidFill>
                  <a:schemeClr val="accent3"/>
                </a:solidFill>
                <a:latin typeface="Arial"/>
                <a:ea typeface="Arial"/>
                <a:cs typeface="Arial"/>
                <a:sym typeface="Arial"/>
              </a:defRPr>
            </a:lvl7pPr>
            <a:lvl8pPr marL="0" lvl="7" indent="0" algn="r">
              <a:spcBef>
                <a:spcPts val="0"/>
              </a:spcBef>
              <a:buNone/>
              <a:defRPr sz="1350">
                <a:solidFill>
                  <a:schemeClr val="accent3"/>
                </a:solidFill>
                <a:latin typeface="Arial"/>
                <a:ea typeface="Arial"/>
                <a:cs typeface="Arial"/>
                <a:sym typeface="Arial"/>
              </a:defRPr>
            </a:lvl8pPr>
            <a:lvl9pPr marL="0" lvl="8" indent="0" algn="r">
              <a:spcBef>
                <a:spcPts val="0"/>
              </a:spcBef>
              <a:buNone/>
              <a:defRPr sz="135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 Brief Copy">
  <p:cSld name="Image + Brief Copy">
    <p:bg>
      <p:bgPr>
        <a:solidFill>
          <a:schemeClr val="lt1">
            <a:alpha val="40000"/>
          </a:schemeClr>
        </a:solidFill>
        <a:effectLst/>
      </p:bgPr>
    </p:bg>
    <p:spTree>
      <p:nvGrpSpPr>
        <p:cNvPr id="1" name="Shape 739"/>
        <p:cNvGrpSpPr/>
        <p:nvPr/>
      </p:nvGrpSpPr>
      <p:grpSpPr>
        <a:xfrm>
          <a:off x="0" y="0"/>
          <a:ext cx="0" cy="0"/>
          <a:chOff x="0" y="0"/>
          <a:chExt cx="0" cy="0"/>
        </a:xfrm>
      </p:grpSpPr>
      <p:sp>
        <p:nvSpPr>
          <p:cNvPr id="740" name="Google Shape;740;p131"/>
          <p:cNvSpPr/>
          <p:nvPr/>
        </p:nvSpPr>
        <p:spPr>
          <a:xfrm>
            <a:off x="12784847" y="1"/>
            <a:ext cx="5101516" cy="100584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1" name="Google Shape;741;p131"/>
          <p:cNvSpPr>
            <a:spLocks noGrp="1"/>
          </p:cNvSpPr>
          <p:nvPr>
            <p:ph type="pic" idx="2"/>
          </p:nvPr>
        </p:nvSpPr>
        <p:spPr>
          <a:xfrm>
            <a:off x="13576766" y="2771409"/>
            <a:ext cx="3517678" cy="5330528"/>
          </a:xfrm>
          <a:prstGeom prst="rect">
            <a:avLst/>
          </a:prstGeom>
          <a:solidFill>
            <a:srgbClr val="BDBEBD">
              <a:alpha val="74901"/>
            </a:srgbClr>
          </a:solidFill>
          <a:ln>
            <a:noFill/>
          </a:ln>
        </p:spPr>
      </p:sp>
      <p:sp>
        <p:nvSpPr>
          <p:cNvPr id="742" name="Google Shape;742;p131"/>
          <p:cNvSpPr txBox="1">
            <a:spLocks noGrp="1"/>
          </p:cNvSpPr>
          <p:nvPr>
            <p:ph type="title"/>
          </p:nvPr>
        </p:nvSpPr>
        <p:spPr>
          <a:xfrm>
            <a:off x="2045349" y="2582223"/>
            <a:ext cx="7626630" cy="1463180"/>
          </a:xfrm>
          <a:prstGeom prst="rect">
            <a:avLst/>
          </a:prstGeom>
          <a:noFill/>
          <a:ln>
            <a:noFill/>
          </a:ln>
        </p:spPr>
        <p:txBody>
          <a:bodyPr spcFirstLastPara="1" wrap="square" lIns="0" tIns="0" rIns="0" bIns="0" anchor="t" anchorCtr="0">
            <a:noAutofit/>
          </a:bodyPr>
          <a:lstStyle>
            <a:lvl1pPr lvl="0" algn="l">
              <a:lnSpc>
                <a:spcPct val="116000"/>
              </a:lnSpc>
              <a:spcBef>
                <a:spcPts val="1467"/>
              </a:spcBef>
              <a:spcAft>
                <a:spcPts val="0"/>
              </a:spcAft>
              <a:buClr>
                <a:schemeClr val="dk1"/>
              </a:buClr>
              <a:buSzPts val="5400"/>
              <a:buFont typeface="Georgi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3" name="Google Shape;743;p131"/>
          <p:cNvSpPr txBox="1">
            <a:spLocks noGrp="1"/>
          </p:cNvSpPr>
          <p:nvPr>
            <p:ph type="body" idx="1"/>
          </p:nvPr>
        </p:nvSpPr>
        <p:spPr>
          <a:xfrm>
            <a:off x="2064218" y="4535280"/>
            <a:ext cx="7600044" cy="3315948"/>
          </a:xfrm>
          <a:prstGeom prst="rect">
            <a:avLst/>
          </a:prstGeom>
          <a:noFill/>
          <a:ln>
            <a:noFill/>
          </a:ln>
        </p:spPr>
        <p:txBody>
          <a:bodyPr spcFirstLastPara="1" wrap="square" lIns="0" tIns="0" rIns="0" bIns="0" anchor="t" anchorCtr="0">
            <a:noAutofit/>
          </a:bodyPr>
          <a:lstStyle>
            <a:lvl1pPr marL="457200" lvl="0" indent="-228600" algn="l">
              <a:lnSpc>
                <a:spcPct val="148000"/>
              </a:lnSpc>
              <a:spcBef>
                <a:spcPts val="1467"/>
              </a:spcBef>
              <a:spcAft>
                <a:spcPts val="0"/>
              </a:spcAft>
              <a:buClr>
                <a:schemeClr val="dk1"/>
              </a:buClr>
              <a:buSzPts val="2160"/>
              <a:buFont typeface="Arial"/>
              <a:buNone/>
              <a:defRPr sz="2700">
                <a:solidFill>
                  <a:schemeClr val="dk1"/>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44" name="Google Shape;744;p13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13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rgbClr val="634D1A"/>
                </a:solidFill>
                <a:latin typeface="Arial"/>
                <a:ea typeface="Arial"/>
                <a:cs typeface="Arial"/>
                <a:sym typeface="Arial"/>
              </a:defRPr>
            </a:lvl1pPr>
            <a:lvl2pPr marL="0" lvl="1" indent="0" algn="r">
              <a:spcBef>
                <a:spcPts val="0"/>
              </a:spcBef>
              <a:buNone/>
              <a:defRPr sz="1350">
                <a:solidFill>
                  <a:srgbClr val="634D1A"/>
                </a:solidFill>
                <a:latin typeface="Arial"/>
                <a:ea typeface="Arial"/>
                <a:cs typeface="Arial"/>
                <a:sym typeface="Arial"/>
              </a:defRPr>
            </a:lvl2pPr>
            <a:lvl3pPr marL="0" lvl="2" indent="0" algn="r">
              <a:spcBef>
                <a:spcPts val="0"/>
              </a:spcBef>
              <a:buNone/>
              <a:defRPr sz="1350">
                <a:solidFill>
                  <a:srgbClr val="634D1A"/>
                </a:solidFill>
                <a:latin typeface="Arial"/>
                <a:ea typeface="Arial"/>
                <a:cs typeface="Arial"/>
                <a:sym typeface="Arial"/>
              </a:defRPr>
            </a:lvl3pPr>
            <a:lvl4pPr marL="0" lvl="3" indent="0" algn="r">
              <a:spcBef>
                <a:spcPts val="0"/>
              </a:spcBef>
              <a:buNone/>
              <a:defRPr sz="1350">
                <a:solidFill>
                  <a:srgbClr val="634D1A"/>
                </a:solidFill>
                <a:latin typeface="Arial"/>
                <a:ea typeface="Arial"/>
                <a:cs typeface="Arial"/>
                <a:sym typeface="Arial"/>
              </a:defRPr>
            </a:lvl4pPr>
            <a:lvl5pPr marL="0" lvl="4" indent="0" algn="r">
              <a:spcBef>
                <a:spcPts val="0"/>
              </a:spcBef>
              <a:buNone/>
              <a:defRPr sz="1350">
                <a:solidFill>
                  <a:srgbClr val="634D1A"/>
                </a:solidFill>
                <a:latin typeface="Arial"/>
                <a:ea typeface="Arial"/>
                <a:cs typeface="Arial"/>
                <a:sym typeface="Arial"/>
              </a:defRPr>
            </a:lvl5pPr>
            <a:lvl6pPr marL="0" lvl="5" indent="0" algn="r">
              <a:spcBef>
                <a:spcPts val="0"/>
              </a:spcBef>
              <a:buNone/>
              <a:defRPr sz="1350">
                <a:solidFill>
                  <a:srgbClr val="634D1A"/>
                </a:solidFill>
                <a:latin typeface="Arial"/>
                <a:ea typeface="Arial"/>
                <a:cs typeface="Arial"/>
                <a:sym typeface="Arial"/>
              </a:defRPr>
            </a:lvl6pPr>
            <a:lvl7pPr marL="0" lvl="6" indent="0" algn="r">
              <a:spcBef>
                <a:spcPts val="0"/>
              </a:spcBef>
              <a:buNone/>
              <a:defRPr sz="1350">
                <a:solidFill>
                  <a:srgbClr val="634D1A"/>
                </a:solidFill>
                <a:latin typeface="Arial"/>
                <a:ea typeface="Arial"/>
                <a:cs typeface="Arial"/>
                <a:sym typeface="Arial"/>
              </a:defRPr>
            </a:lvl7pPr>
            <a:lvl8pPr marL="0" lvl="7" indent="0" algn="r">
              <a:spcBef>
                <a:spcPts val="0"/>
              </a:spcBef>
              <a:buNone/>
              <a:defRPr sz="1350">
                <a:solidFill>
                  <a:srgbClr val="634D1A"/>
                </a:solidFill>
                <a:latin typeface="Arial"/>
                <a:ea typeface="Arial"/>
                <a:cs typeface="Arial"/>
                <a:sym typeface="Arial"/>
              </a:defRPr>
            </a:lvl8pPr>
            <a:lvl9pPr marL="0" lvl="8" indent="0" algn="r">
              <a:spcBef>
                <a:spcPts val="0"/>
              </a:spcBef>
              <a:buNone/>
              <a:defRPr sz="1350">
                <a:solidFill>
                  <a:srgbClr val="634D1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46" name="Google Shape;746;p131"/>
          <p:cNvSpPr txBox="1"/>
          <p:nvPr/>
        </p:nvSpPr>
        <p:spPr>
          <a:xfrm>
            <a:off x="13576765" y="2057836"/>
            <a:ext cx="1999565"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i="1">
                <a:solidFill>
                  <a:srgbClr val="634D1A"/>
                </a:solidFill>
                <a:latin typeface="Arial"/>
                <a:ea typeface="Arial"/>
                <a:cs typeface="Arial"/>
                <a:sym typeface="Arial"/>
              </a:rPr>
              <a:t>Scroll over image to see play button</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mage + Brief Copy 2">
  <p:cSld name="Image + Brief Copy 2">
    <p:bg>
      <p:bgPr>
        <a:solidFill>
          <a:schemeClr val="lt1"/>
        </a:solidFill>
        <a:effectLst/>
      </p:bgPr>
    </p:bg>
    <p:spTree>
      <p:nvGrpSpPr>
        <p:cNvPr id="1" name="Shape 747"/>
        <p:cNvGrpSpPr/>
        <p:nvPr/>
      </p:nvGrpSpPr>
      <p:grpSpPr>
        <a:xfrm>
          <a:off x="0" y="0"/>
          <a:ext cx="0" cy="0"/>
          <a:chOff x="0" y="0"/>
          <a:chExt cx="0" cy="0"/>
        </a:xfrm>
      </p:grpSpPr>
      <p:sp>
        <p:nvSpPr>
          <p:cNvPr id="748" name="Google Shape;748;p132"/>
          <p:cNvSpPr/>
          <p:nvPr/>
        </p:nvSpPr>
        <p:spPr>
          <a:xfrm>
            <a:off x="12784847" y="1"/>
            <a:ext cx="5101516" cy="100584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9" name="Google Shape;749;p132"/>
          <p:cNvSpPr txBox="1">
            <a:spLocks noGrp="1"/>
          </p:cNvSpPr>
          <p:nvPr>
            <p:ph type="title"/>
          </p:nvPr>
        </p:nvSpPr>
        <p:spPr>
          <a:xfrm>
            <a:off x="662799" y="1686655"/>
            <a:ext cx="5414482" cy="2868091"/>
          </a:xfrm>
          <a:prstGeom prst="rect">
            <a:avLst/>
          </a:prstGeom>
          <a:noFill/>
          <a:ln>
            <a:noFill/>
          </a:ln>
        </p:spPr>
        <p:txBody>
          <a:bodyPr spcFirstLastPara="1" wrap="square" lIns="0" tIns="0" rIns="0" bIns="0" anchor="t" anchorCtr="0">
            <a:noAutofit/>
          </a:bodyPr>
          <a:lstStyle>
            <a:lvl1pPr lvl="0" algn="l">
              <a:lnSpc>
                <a:spcPct val="116000"/>
              </a:lnSpc>
              <a:spcBef>
                <a:spcPts val="1467"/>
              </a:spcBef>
              <a:spcAft>
                <a:spcPts val="0"/>
              </a:spcAft>
              <a:buClr>
                <a:schemeClr val="dk1"/>
              </a:buClr>
              <a:buSzPts val="5400"/>
              <a:buFont typeface="Georgi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0" name="Google Shape;750;p13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132"/>
          <p:cNvSpPr txBox="1">
            <a:spLocks noGrp="1"/>
          </p:cNvSpPr>
          <p:nvPr>
            <p:ph type="body" idx="1"/>
          </p:nvPr>
        </p:nvSpPr>
        <p:spPr>
          <a:xfrm>
            <a:off x="13474460" y="1686657"/>
            <a:ext cx="3749034" cy="7449836"/>
          </a:xfrm>
          <a:prstGeom prst="rect">
            <a:avLst/>
          </a:prstGeom>
          <a:noFill/>
          <a:ln>
            <a:noFill/>
          </a:ln>
        </p:spPr>
        <p:txBody>
          <a:bodyPr spcFirstLastPara="1" wrap="square" lIns="0" tIns="0" rIns="0" bIns="0" anchor="b" anchorCtr="0">
            <a:noAutofit/>
          </a:bodyPr>
          <a:lstStyle>
            <a:lvl1pPr marL="457200" lvl="0" indent="-228600" algn="l">
              <a:lnSpc>
                <a:spcPct val="145666"/>
              </a:lnSpc>
              <a:spcBef>
                <a:spcPts val="1467"/>
              </a:spcBef>
              <a:spcAft>
                <a:spcPts val="0"/>
              </a:spcAft>
              <a:buClr>
                <a:srgbClr val="634D1A"/>
              </a:buClr>
              <a:buSzPts val="1920"/>
              <a:buFont typeface="Arial"/>
              <a:buNone/>
              <a:defRPr sz="2400">
                <a:solidFill>
                  <a:srgbClr val="634D1A"/>
                </a:solidFill>
                <a:latin typeface="Arial"/>
                <a:ea typeface="Arial"/>
                <a:cs typeface="Arial"/>
                <a:sym typeface="Arial"/>
              </a:defRPr>
            </a:lvl1pPr>
            <a:lvl2pPr marL="914400" lvl="1" indent="-228600" algn="l">
              <a:lnSpc>
                <a:spcPct val="156000"/>
              </a:lnSpc>
              <a:spcBef>
                <a:spcPts val="733"/>
              </a:spcBef>
              <a:spcAft>
                <a:spcPts val="0"/>
              </a:spcAft>
              <a:buClr>
                <a:schemeClr val="dk1"/>
              </a:buClr>
              <a:buSzPts val="2700"/>
              <a:buNone/>
              <a:defRPr sz="2700"/>
            </a:lvl2pPr>
            <a:lvl3pPr marL="1371600" lvl="2" indent="-228600" algn="l">
              <a:lnSpc>
                <a:spcPct val="156000"/>
              </a:lnSpc>
              <a:spcBef>
                <a:spcPts val="733"/>
              </a:spcBef>
              <a:spcAft>
                <a:spcPts val="0"/>
              </a:spcAft>
              <a:buClr>
                <a:schemeClr val="dk1"/>
              </a:buClr>
              <a:buSzPts val="2700"/>
              <a:buNone/>
              <a:defRPr sz="2700"/>
            </a:lvl3pPr>
            <a:lvl4pPr marL="1828800" lvl="3" indent="-228600" algn="l">
              <a:lnSpc>
                <a:spcPct val="156000"/>
              </a:lnSpc>
              <a:spcBef>
                <a:spcPts val="733"/>
              </a:spcBef>
              <a:spcAft>
                <a:spcPts val="0"/>
              </a:spcAft>
              <a:buClr>
                <a:schemeClr val="dk1"/>
              </a:buClr>
              <a:buSzPts val="2700"/>
              <a:buNone/>
              <a:defRPr sz="2700"/>
            </a:lvl4pPr>
            <a:lvl5pPr marL="2286000" lvl="4" indent="-228600" algn="l">
              <a:lnSpc>
                <a:spcPct val="156000"/>
              </a:lnSpc>
              <a:spcBef>
                <a:spcPts val="733"/>
              </a:spcBef>
              <a:spcAft>
                <a:spcPts val="0"/>
              </a:spcAft>
              <a:buClr>
                <a:schemeClr val="dk1"/>
              </a:buClr>
              <a:buSzPts val="2700"/>
              <a:buNone/>
              <a:defRPr sz="2700"/>
            </a:lvl5pPr>
            <a:lvl6pPr marL="2743200" lvl="5" indent="-342900" algn="l">
              <a:lnSpc>
                <a:spcPct val="90000"/>
              </a:lnSpc>
              <a:spcBef>
                <a:spcPts val="733"/>
              </a:spcBef>
              <a:spcAft>
                <a:spcPts val="0"/>
              </a:spcAft>
              <a:buClr>
                <a:schemeClr val="dk1"/>
              </a:buClr>
              <a:buSzPts val="1800"/>
              <a:buChar char="•"/>
              <a:defRPr/>
            </a:lvl6pPr>
            <a:lvl7pPr marL="3200400" lvl="6" indent="-342900" algn="l">
              <a:lnSpc>
                <a:spcPct val="90000"/>
              </a:lnSpc>
              <a:spcBef>
                <a:spcPts val="733"/>
              </a:spcBef>
              <a:spcAft>
                <a:spcPts val="0"/>
              </a:spcAft>
              <a:buClr>
                <a:schemeClr val="dk1"/>
              </a:buClr>
              <a:buSzPts val="1800"/>
              <a:buChar char="•"/>
              <a:defRPr/>
            </a:lvl7pPr>
            <a:lvl8pPr marL="3657600" lvl="7" indent="-342900" algn="l">
              <a:lnSpc>
                <a:spcPct val="90000"/>
              </a:lnSpc>
              <a:spcBef>
                <a:spcPts val="733"/>
              </a:spcBef>
              <a:spcAft>
                <a:spcPts val="0"/>
              </a:spcAft>
              <a:buClr>
                <a:schemeClr val="dk1"/>
              </a:buClr>
              <a:buSzPts val="1800"/>
              <a:buChar char="•"/>
              <a:defRPr/>
            </a:lvl8pPr>
            <a:lvl9pPr marL="4114800" lvl="8" indent="-342900" algn="l">
              <a:lnSpc>
                <a:spcPct val="90000"/>
              </a:lnSpc>
              <a:spcBef>
                <a:spcPts val="733"/>
              </a:spcBef>
              <a:spcAft>
                <a:spcPts val="0"/>
              </a:spcAft>
              <a:buClr>
                <a:schemeClr val="dk1"/>
              </a:buClr>
              <a:buSzPts val="1800"/>
              <a:buChar char="•"/>
              <a:defRPr/>
            </a:lvl9pPr>
          </a:lstStyle>
          <a:p>
            <a:endParaRPr/>
          </a:p>
        </p:txBody>
      </p:sp>
      <p:sp>
        <p:nvSpPr>
          <p:cNvPr id="752" name="Google Shape;752;p132"/>
          <p:cNvSpPr>
            <a:spLocks noGrp="1"/>
          </p:cNvSpPr>
          <p:nvPr>
            <p:ph type="pic" idx="2"/>
          </p:nvPr>
        </p:nvSpPr>
        <p:spPr>
          <a:xfrm>
            <a:off x="647650" y="5029200"/>
            <a:ext cx="5414482" cy="4253683"/>
          </a:xfrm>
          <a:prstGeom prst="rect">
            <a:avLst/>
          </a:prstGeom>
          <a:solidFill>
            <a:srgbClr val="BDBEBD">
              <a:alpha val="74901"/>
            </a:srgbClr>
          </a:solidFill>
          <a:ln>
            <a:noFill/>
          </a:ln>
        </p:spPr>
      </p:sp>
      <p:sp>
        <p:nvSpPr>
          <p:cNvPr id="753" name="Google Shape;753;p13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sz="1350">
                <a:solidFill>
                  <a:srgbClr val="634D1A"/>
                </a:solidFill>
                <a:latin typeface="Arial"/>
                <a:ea typeface="Arial"/>
                <a:cs typeface="Arial"/>
                <a:sym typeface="Arial"/>
              </a:defRPr>
            </a:lvl1pPr>
            <a:lvl2pPr marL="0" lvl="1" indent="0" algn="r">
              <a:spcBef>
                <a:spcPts val="0"/>
              </a:spcBef>
              <a:buNone/>
              <a:defRPr sz="1350">
                <a:solidFill>
                  <a:srgbClr val="634D1A"/>
                </a:solidFill>
                <a:latin typeface="Arial"/>
                <a:ea typeface="Arial"/>
                <a:cs typeface="Arial"/>
                <a:sym typeface="Arial"/>
              </a:defRPr>
            </a:lvl2pPr>
            <a:lvl3pPr marL="0" lvl="2" indent="0" algn="r">
              <a:spcBef>
                <a:spcPts val="0"/>
              </a:spcBef>
              <a:buNone/>
              <a:defRPr sz="1350">
                <a:solidFill>
                  <a:srgbClr val="634D1A"/>
                </a:solidFill>
                <a:latin typeface="Arial"/>
                <a:ea typeface="Arial"/>
                <a:cs typeface="Arial"/>
                <a:sym typeface="Arial"/>
              </a:defRPr>
            </a:lvl3pPr>
            <a:lvl4pPr marL="0" lvl="3" indent="0" algn="r">
              <a:spcBef>
                <a:spcPts val="0"/>
              </a:spcBef>
              <a:buNone/>
              <a:defRPr sz="1350">
                <a:solidFill>
                  <a:srgbClr val="634D1A"/>
                </a:solidFill>
                <a:latin typeface="Arial"/>
                <a:ea typeface="Arial"/>
                <a:cs typeface="Arial"/>
                <a:sym typeface="Arial"/>
              </a:defRPr>
            </a:lvl4pPr>
            <a:lvl5pPr marL="0" lvl="4" indent="0" algn="r">
              <a:spcBef>
                <a:spcPts val="0"/>
              </a:spcBef>
              <a:buNone/>
              <a:defRPr sz="1350">
                <a:solidFill>
                  <a:srgbClr val="634D1A"/>
                </a:solidFill>
                <a:latin typeface="Arial"/>
                <a:ea typeface="Arial"/>
                <a:cs typeface="Arial"/>
                <a:sym typeface="Arial"/>
              </a:defRPr>
            </a:lvl5pPr>
            <a:lvl6pPr marL="0" lvl="5" indent="0" algn="r">
              <a:spcBef>
                <a:spcPts val="0"/>
              </a:spcBef>
              <a:buNone/>
              <a:defRPr sz="1350">
                <a:solidFill>
                  <a:srgbClr val="634D1A"/>
                </a:solidFill>
                <a:latin typeface="Arial"/>
                <a:ea typeface="Arial"/>
                <a:cs typeface="Arial"/>
                <a:sym typeface="Arial"/>
              </a:defRPr>
            </a:lvl6pPr>
            <a:lvl7pPr marL="0" lvl="6" indent="0" algn="r">
              <a:spcBef>
                <a:spcPts val="0"/>
              </a:spcBef>
              <a:buNone/>
              <a:defRPr sz="1350">
                <a:solidFill>
                  <a:srgbClr val="634D1A"/>
                </a:solidFill>
                <a:latin typeface="Arial"/>
                <a:ea typeface="Arial"/>
                <a:cs typeface="Arial"/>
                <a:sym typeface="Arial"/>
              </a:defRPr>
            </a:lvl7pPr>
            <a:lvl8pPr marL="0" lvl="7" indent="0" algn="r">
              <a:spcBef>
                <a:spcPts val="0"/>
              </a:spcBef>
              <a:buNone/>
              <a:defRPr sz="1350">
                <a:solidFill>
                  <a:srgbClr val="634D1A"/>
                </a:solidFill>
                <a:latin typeface="Arial"/>
                <a:ea typeface="Arial"/>
                <a:cs typeface="Arial"/>
                <a:sym typeface="Arial"/>
              </a:defRPr>
            </a:lvl8pPr>
            <a:lvl9pPr marL="0" lvl="8" indent="0" algn="r">
              <a:spcBef>
                <a:spcPts val="0"/>
              </a:spcBef>
              <a:buNone/>
              <a:defRPr sz="1350">
                <a:solidFill>
                  <a:srgbClr val="634D1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4" name="Google Shape;754;p132"/>
          <p:cNvSpPr>
            <a:spLocks noGrp="1"/>
          </p:cNvSpPr>
          <p:nvPr>
            <p:ph type="pic" idx="3"/>
          </p:nvPr>
        </p:nvSpPr>
        <p:spPr>
          <a:xfrm>
            <a:off x="6766892" y="0"/>
            <a:ext cx="5414482" cy="4253683"/>
          </a:xfrm>
          <a:prstGeom prst="rect">
            <a:avLst/>
          </a:prstGeom>
          <a:solidFill>
            <a:srgbClr val="BDBEBD">
              <a:alpha val="74901"/>
            </a:srgbClr>
          </a:solidFill>
          <a:ln>
            <a:noFill/>
          </a:ln>
        </p:spPr>
      </p:sp>
      <p:sp>
        <p:nvSpPr>
          <p:cNvPr id="755" name="Google Shape;755;p132"/>
          <p:cNvSpPr>
            <a:spLocks noGrp="1"/>
          </p:cNvSpPr>
          <p:nvPr>
            <p:ph type="pic" idx="4"/>
          </p:nvPr>
        </p:nvSpPr>
        <p:spPr>
          <a:xfrm>
            <a:off x="8528082" y="6865766"/>
            <a:ext cx="3272411" cy="3192634"/>
          </a:xfrm>
          <a:prstGeom prst="rect">
            <a:avLst/>
          </a:prstGeom>
          <a:solidFill>
            <a:srgbClr val="BDBEBD">
              <a:alpha val="74901"/>
            </a:srgbClr>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rid" preserve="1" userDrawn="1">
  <p:cSld name="1_Grid">
    <p:bg>
      <p:bgPr>
        <a:solidFill>
          <a:schemeClr val="bg1"/>
        </a:solidFill>
        <a:effectLst/>
      </p:bgPr>
    </p:bg>
    <p:spTree>
      <p:nvGrpSpPr>
        <p:cNvPr id="1" name="Shape 53"/>
        <p:cNvGrpSpPr/>
        <p:nvPr/>
      </p:nvGrpSpPr>
      <p:grpSpPr>
        <a:xfrm>
          <a:off x="0" y="0"/>
          <a:ext cx="0" cy="0"/>
          <a:chOff x="0" y="0"/>
          <a:chExt cx="0" cy="0"/>
        </a:xfrm>
      </p:grpSpPr>
      <p:sp>
        <p:nvSpPr>
          <p:cNvPr id="54" name="Google Shape;54;p56"/>
          <p:cNvSpPr/>
          <p:nvPr/>
        </p:nvSpPr>
        <p:spPr>
          <a:xfrm>
            <a:off x="11914981" y="5029200"/>
            <a:ext cx="5971382" cy="50292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55" name="Google Shape;55;p56"/>
          <p:cNvSpPr/>
          <p:nvPr/>
        </p:nvSpPr>
        <p:spPr>
          <a:xfrm>
            <a:off x="1337" y="5029200"/>
            <a:ext cx="5959726" cy="5029200"/>
          </a:xfrm>
          <a:prstGeom prst="rect">
            <a:avLst/>
          </a:prstGeom>
          <a:solidFill>
            <a:srgbClr val="F0D9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56" name="Google Shape;56;p56"/>
          <p:cNvSpPr/>
          <p:nvPr/>
        </p:nvSpPr>
        <p:spPr>
          <a:xfrm>
            <a:off x="5963987" y="0"/>
            <a:ext cx="5959726" cy="50292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57" name="Google Shape;57;p56"/>
          <p:cNvSpPr txBox="1">
            <a:spLocks noGrp="1"/>
          </p:cNvSpPr>
          <p:nvPr>
            <p:ph type="title"/>
          </p:nvPr>
        </p:nvSpPr>
        <p:spPr>
          <a:xfrm>
            <a:off x="662798" y="1119570"/>
            <a:ext cx="4800742" cy="3406709"/>
          </a:xfrm>
          <a:prstGeom prst="rect">
            <a:avLst/>
          </a:prstGeom>
          <a:noFill/>
          <a:ln>
            <a:noFill/>
          </a:ln>
        </p:spPr>
        <p:txBody>
          <a:bodyPr spcFirstLastPara="1" wrap="square" lIns="0" tIns="0" rIns="0" bIns="0" anchor="ctr" anchorCtr="0">
            <a:noAutofit/>
          </a:bodyPr>
          <a:lstStyle>
            <a:lvl1pPr lvl="0" algn="l">
              <a:lnSpc>
                <a:spcPct val="116000"/>
              </a:lnSpc>
              <a:spcBef>
                <a:spcPts val="1467"/>
              </a:spcBef>
              <a:spcAft>
                <a:spcPts val="0"/>
              </a:spcAft>
              <a:buClr>
                <a:srgbClr val="634D1A"/>
              </a:buClr>
              <a:buSzPts val="5400"/>
              <a:buFont typeface="Georgia"/>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6"/>
          <p:cNvSpPr txBox="1">
            <a:spLocks noGrp="1"/>
          </p:cNvSpPr>
          <p:nvPr>
            <p:ph type="ftr" idx="11"/>
          </p:nvPr>
        </p:nvSpPr>
        <p:spPr>
          <a:xfrm>
            <a:off x="662796" y="507752"/>
            <a:ext cx="4800742" cy="294213"/>
          </a:xfrm>
          <a:prstGeom prst="rect">
            <a:avLst/>
          </a:prstGeom>
          <a:noFill/>
          <a:ln>
            <a:noFill/>
          </a:ln>
        </p:spPr>
        <p:txBody>
          <a:bodyPr spcFirstLastPara="1" wrap="square" lIns="0" tIns="0" rIns="0" bIns="0" anchor="t" anchorCtr="0">
            <a:noAutofit/>
          </a:bodyPr>
          <a:lstStyle>
            <a:lvl1pPr lvl="0" algn="l">
              <a:lnSpc>
                <a:spcPct val="160000"/>
              </a:lnSpc>
              <a:spcBef>
                <a:spcPts val="0"/>
              </a:spcBef>
              <a:spcAft>
                <a:spcPts val="0"/>
              </a:spcAft>
              <a:buSzPts val="1400"/>
              <a:buNone/>
              <a:defRPr>
                <a:solidFill>
                  <a:schemeClr val="tx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5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56"/>
          <p:cNvSpPr>
            <a:spLocks noGrp="1"/>
          </p:cNvSpPr>
          <p:nvPr>
            <p:ph type="pic" idx="3"/>
          </p:nvPr>
        </p:nvSpPr>
        <p:spPr>
          <a:xfrm>
            <a:off x="5961063" y="5029200"/>
            <a:ext cx="5953918" cy="5029200"/>
          </a:xfrm>
          <a:prstGeom prst="rect">
            <a:avLst/>
          </a:prstGeom>
          <a:solidFill>
            <a:srgbClr val="BDBEBD">
              <a:alpha val="74901"/>
            </a:srgbClr>
          </a:solidFill>
          <a:ln>
            <a:noFill/>
          </a:ln>
        </p:spPr>
      </p:sp>
      <p:sp>
        <p:nvSpPr>
          <p:cNvPr id="2" name="Google Shape;54;p56">
            <a:extLst>
              <a:ext uri="{FF2B5EF4-FFF2-40B4-BE49-F238E27FC236}">
                <a16:creationId xmlns:a16="http://schemas.microsoft.com/office/drawing/2014/main" id="{3F5B5103-E09E-70E0-40C5-2E56D345560E}"/>
              </a:ext>
            </a:extLst>
          </p:cNvPr>
          <p:cNvSpPr/>
          <p:nvPr userDrawn="1"/>
        </p:nvSpPr>
        <p:spPr>
          <a:xfrm>
            <a:off x="11926637" y="0"/>
            <a:ext cx="5971382" cy="50292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Tree>
    <p:extLst>
      <p:ext uri="{BB962C8B-B14F-4D97-AF65-F5344CB8AC3E}">
        <p14:creationId xmlns:p14="http://schemas.microsoft.com/office/powerpoint/2010/main" val="28562014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body" idx="1"/>
          </p:nvPr>
        </p:nvSpPr>
        <p:spPr>
          <a:xfrm>
            <a:off x="662797" y="2587561"/>
            <a:ext cx="16560697" cy="6797739"/>
          </a:xfrm>
          <a:prstGeom prst="rect">
            <a:avLst/>
          </a:prstGeom>
          <a:noFill/>
          <a:ln>
            <a:noFill/>
          </a:ln>
        </p:spPr>
        <p:txBody>
          <a:bodyPr spcFirstLastPara="1" wrap="square" lIns="0" tIns="0" rIns="0" bIns="0" anchor="t" anchorCtr="0">
            <a:noAutofit/>
          </a:bodyPr>
          <a:lstStyle>
            <a:lvl1pPr marL="457200" marR="0" lvl="0" indent="-228600" algn="l" rtl="0">
              <a:lnSpc>
                <a:spcPct val="160000"/>
              </a:lnSpc>
              <a:spcBef>
                <a:spcPts val="1467"/>
              </a:spcBef>
              <a:spcAft>
                <a:spcPts val="0"/>
              </a:spcAft>
              <a:buClr>
                <a:schemeClr val="dk1"/>
              </a:buClr>
              <a:buSzPts val="144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96239"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6pPr>
            <a:lvl7pPr marL="3200400" marR="0" lvl="6" indent="-396239"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7pPr>
            <a:lvl8pPr marL="3657600" marR="0" lvl="7" indent="-396240"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8pPr>
            <a:lvl9pPr marL="4114800" marR="0" lvl="8" indent="-396240" algn="l" rtl="0">
              <a:lnSpc>
                <a:spcPct val="90000"/>
              </a:lnSpc>
              <a:spcBef>
                <a:spcPts val="733"/>
              </a:spcBef>
              <a:spcAft>
                <a:spcPts val="0"/>
              </a:spcAft>
              <a:buClr>
                <a:schemeClr val="dk1"/>
              </a:buClr>
              <a:buSzPts val="2640"/>
              <a:buFont typeface="Arial"/>
              <a:buChar char="•"/>
              <a:defRPr sz="2640" b="0" i="0" u="none" strike="noStrike" cap="none">
                <a:solidFill>
                  <a:schemeClr val="dk1"/>
                </a:solidFill>
                <a:latin typeface="Arial"/>
                <a:ea typeface="Arial"/>
                <a:cs typeface="Arial"/>
                <a:sym typeface="Arial"/>
              </a:defRPr>
            </a:lvl9pPr>
          </a:lstStyle>
          <a:p>
            <a:endParaRPr/>
          </a:p>
        </p:txBody>
      </p:sp>
      <p:sp>
        <p:nvSpPr>
          <p:cNvPr id="11" name="Google Shape;11;p48"/>
          <p:cNvSpPr txBox="1">
            <a:spLocks noGrp="1"/>
          </p:cNvSpPr>
          <p:nvPr>
            <p:ph type="title"/>
          </p:nvPr>
        </p:nvSpPr>
        <p:spPr>
          <a:xfrm>
            <a:off x="662797" y="1123489"/>
            <a:ext cx="16560697" cy="725493"/>
          </a:xfrm>
          <a:prstGeom prst="rect">
            <a:avLst/>
          </a:prstGeom>
          <a:noFill/>
          <a:ln>
            <a:noFill/>
          </a:ln>
        </p:spPr>
        <p:txBody>
          <a:bodyPr spcFirstLastPara="1" wrap="square" lIns="0" tIns="0" rIns="0" bIns="0" anchor="t" anchorCtr="0">
            <a:noAutofit/>
          </a:bodyPr>
          <a:lstStyle>
            <a:lvl1pPr marR="0" lvl="0" algn="l" rtl="0">
              <a:lnSpc>
                <a:spcPct val="116000"/>
              </a:lnSpc>
              <a:spcBef>
                <a:spcPts val="1467"/>
              </a:spcBef>
              <a:spcAft>
                <a:spcPts val="0"/>
              </a:spcAft>
              <a:buClr>
                <a:schemeClr val="dk1"/>
              </a:buClr>
              <a:buSzPts val="5400"/>
              <a:buFont typeface="Georgia"/>
              <a:buNone/>
              <a:defRPr sz="5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lvl1pPr marR="0" lvl="0" algn="l" rtl="0">
              <a:lnSpc>
                <a:spcPct val="16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350" b="0" i="0" u="none" strike="noStrike" cap="none">
                <a:solidFill>
                  <a:schemeClr val="accent3"/>
                </a:solidFill>
                <a:latin typeface="Arial"/>
                <a:ea typeface="Arial"/>
                <a:cs typeface="Arial"/>
                <a:sym typeface="Arial"/>
              </a:defRPr>
            </a:lvl1pPr>
            <a:lvl2pPr marL="0" marR="0" lvl="1" indent="0" algn="r" rtl="0">
              <a:spcBef>
                <a:spcPts val="0"/>
              </a:spcBef>
              <a:buNone/>
              <a:defRPr sz="1350" b="0" i="0" u="none" strike="noStrike" cap="none">
                <a:solidFill>
                  <a:schemeClr val="accent3"/>
                </a:solidFill>
                <a:latin typeface="Arial"/>
                <a:ea typeface="Arial"/>
                <a:cs typeface="Arial"/>
                <a:sym typeface="Arial"/>
              </a:defRPr>
            </a:lvl2pPr>
            <a:lvl3pPr marL="0" marR="0" lvl="2" indent="0" algn="r" rtl="0">
              <a:spcBef>
                <a:spcPts val="0"/>
              </a:spcBef>
              <a:buNone/>
              <a:defRPr sz="1350" b="0" i="0" u="none" strike="noStrike" cap="none">
                <a:solidFill>
                  <a:schemeClr val="accent3"/>
                </a:solidFill>
                <a:latin typeface="Arial"/>
                <a:ea typeface="Arial"/>
                <a:cs typeface="Arial"/>
                <a:sym typeface="Arial"/>
              </a:defRPr>
            </a:lvl3pPr>
            <a:lvl4pPr marL="0" marR="0" lvl="3" indent="0" algn="r" rtl="0">
              <a:spcBef>
                <a:spcPts val="0"/>
              </a:spcBef>
              <a:buNone/>
              <a:defRPr sz="1350" b="0" i="0" u="none" strike="noStrike" cap="none">
                <a:solidFill>
                  <a:schemeClr val="accent3"/>
                </a:solidFill>
                <a:latin typeface="Arial"/>
                <a:ea typeface="Arial"/>
                <a:cs typeface="Arial"/>
                <a:sym typeface="Arial"/>
              </a:defRPr>
            </a:lvl4pPr>
            <a:lvl5pPr marL="0" marR="0" lvl="4" indent="0" algn="r" rtl="0">
              <a:spcBef>
                <a:spcPts val="0"/>
              </a:spcBef>
              <a:buNone/>
              <a:defRPr sz="1350" b="0" i="0" u="none" strike="noStrike" cap="none">
                <a:solidFill>
                  <a:schemeClr val="accent3"/>
                </a:solidFill>
                <a:latin typeface="Arial"/>
                <a:ea typeface="Arial"/>
                <a:cs typeface="Arial"/>
                <a:sym typeface="Arial"/>
              </a:defRPr>
            </a:lvl5pPr>
            <a:lvl6pPr marL="0" marR="0" lvl="5" indent="0" algn="r" rtl="0">
              <a:spcBef>
                <a:spcPts val="0"/>
              </a:spcBef>
              <a:buNone/>
              <a:defRPr sz="1350" b="0" i="0" u="none" strike="noStrike" cap="none">
                <a:solidFill>
                  <a:schemeClr val="accent3"/>
                </a:solidFill>
                <a:latin typeface="Arial"/>
                <a:ea typeface="Arial"/>
                <a:cs typeface="Arial"/>
                <a:sym typeface="Arial"/>
              </a:defRPr>
            </a:lvl6pPr>
            <a:lvl7pPr marL="0" marR="0" lvl="6" indent="0" algn="r" rtl="0">
              <a:spcBef>
                <a:spcPts val="0"/>
              </a:spcBef>
              <a:buNone/>
              <a:defRPr sz="1350" b="0" i="0" u="none" strike="noStrike" cap="none">
                <a:solidFill>
                  <a:schemeClr val="accent3"/>
                </a:solidFill>
                <a:latin typeface="Arial"/>
                <a:ea typeface="Arial"/>
                <a:cs typeface="Arial"/>
                <a:sym typeface="Arial"/>
              </a:defRPr>
            </a:lvl7pPr>
            <a:lvl8pPr marL="0" marR="0" lvl="7" indent="0" algn="r" rtl="0">
              <a:spcBef>
                <a:spcPts val="0"/>
              </a:spcBef>
              <a:buNone/>
              <a:defRPr sz="1350" b="0" i="0" u="none" strike="noStrike" cap="none">
                <a:solidFill>
                  <a:schemeClr val="accent3"/>
                </a:solidFill>
                <a:latin typeface="Arial"/>
                <a:ea typeface="Arial"/>
                <a:cs typeface="Arial"/>
                <a:sym typeface="Arial"/>
              </a:defRPr>
            </a:lvl8pPr>
            <a:lvl9pPr marL="0" marR="0" lvl="8" indent="0" algn="r" rtl="0">
              <a:spcBef>
                <a:spcPts val="0"/>
              </a:spcBef>
              <a:buNone/>
              <a:defRPr sz="135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733"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17">
          <p15:clr>
            <a:srgbClr val="F26B43"/>
          </p15:clr>
        </p15:guide>
        <p15:guide id="2" pos="10850">
          <p15:clr>
            <a:srgbClr val="F26B43"/>
          </p15:clr>
        </p15:guide>
        <p15:guide id="3" pos="10169">
          <p15:clr>
            <a:srgbClr val="F26B43"/>
          </p15:clr>
        </p15:guide>
        <p15:guide id="4" pos="1098">
          <p15:clr>
            <a:srgbClr val="F26B43"/>
          </p15:clr>
        </p15:guide>
        <p15:guide id="5" pos="1302">
          <p15:clr>
            <a:srgbClr val="F26B43"/>
          </p15:clr>
        </p15:guide>
        <p15:guide id="6" pos="1982">
          <p15:clr>
            <a:srgbClr val="F26B43"/>
          </p15:clr>
        </p15:guide>
        <p15:guide id="7" pos="2186">
          <p15:clr>
            <a:srgbClr val="F26B43"/>
          </p15:clr>
        </p15:guide>
        <p15:guide id="8" pos="2867">
          <p15:clr>
            <a:srgbClr val="F26B43"/>
          </p15:clr>
        </p15:guide>
        <p15:guide id="9" pos="3071">
          <p15:clr>
            <a:srgbClr val="F26B43"/>
          </p15:clr>
        </p15:guide>
        <p15:guide id="10" pos="5724">
          <p15:clr>
            <a:srgbClr val="F26B43"/>
          </p15:clr>
        </p15:guide>
        <p15:guide id="11" pos="3751">
          <p15:clr>
            <a:srgbClr val="F26B43"/>
          </p15:clr>
        </p15:guide>
        <p15:guide id="12" pos="3955">
          <p15:clr>
            <a:srgbClr val="F26B43"/>
          </p15:clr>
        </p15:guide>
        <p15:guide id="13" pos="4658">
          <p15:clr>
            <a:srgbClr val="F26B43"/>
          </p15:clr>
        </p15:guide>
        <p15:guide id="14" pos="4840">
          <p15:clr>
            <a:srgbClr val="F26B43"/>
          </p15:clr>
        </p15:guide>
        <p15:guide id="15" pos="5543">
          <p15:clr>
            <a:srgbClr val="F26B43"/>
          </p15:clr>
        </p15:guide>
        <p15:guide id="16" pos="6427">
          <p15:clr>
            <a:srgbClr val="F26B43"/>
          </p15:clr>
        </p15:guide>
        <p15:guide id="17" pos="6609">
          <p15:clr>
            <a:srgbClr val="F26B43"/>
          </p15:clr>
        </p15:guide>
        <p15:guide id="18" pos="7289">
          <p15:clr>
            <a:srgbClr val="F26B43"/>
          </p15:clr>
        </p15:guide>
        <p15:guide id="19" pos="7516">
          <p15:clr>
            <a:srgbClr val="F26B43"/>
          </p15:clr>
        </p15:guide>
        <p15:guide id="20" pos="8174">
          <p15:clr>
            <a:srgbClr val="F26B43"/>
          </p15:clr>
        </p15:guide>
        <p15:guide id="21" pos="8400">
          <p15:clr>
            <a:srgbClr val="F26B43"/>
          </p15:clr>
        </p15:guide>
        <p15:guide id="22" pos="9081">
          <p15:clr>
            <a:srgbClr val="F26B43"/>
          </p15:clr>
        </p15:guide>
        <p15:guide id="23" pos="9285">
          <p15:clr>
            <a:srgbClr val="F26B43"/>
          </p15:clr>
        </p15:guide>
        <p15:guide id="24" pos="9965">
          <p15:clr>
            <a:srgbClr val="F26B43"/>
          </p15:clr>
        </p15:guide>
        <p15:guide id="25" orient="horz" pos="6336">
          <p15:clr>
            <a:srgbClr val="F26B43"/>
          </p15:clr>
        </p15:guide>
        <p15:guide id="26">
          <p15:clr>
            <a:srgbClr val="F26B43"/>
          </p15:clr>
        </p15:guide>
        <p15:guide id="27" orient="horz" pos="5912">
          <p15:clr>
            <a:srgbClr val="F26B43"/>
          </p15:clr>
        </p15:guide>
        <p15:guide id="28" orient="horz" pos="5708">
          <p15:clr>
            <a:srgbClr val="F26B43"/>
          </p15:clr>
        </p15:guide>
        <p15:guide id="29" orient="horz" pos="5096">
          <p15:clr>
            <a:srgbClr val="F26B43"/>
          </p15:clr>
        </p15:guide>
        <p15:guide id="30" orient="horz" pos="4688">
          <p15:clr>
            <a:srgbClr val="F26B43"/>
          </p15:clr>
        </p15:guide>
        <p15:guide id="31" orient="horz" pos="4483">
          <p15:clr>
            <a:srgbClr val="F26B43"/>
          </p15:clr>
        </p15:guide>
        <p15:guide id="32" orient="horz" pos="809">
          <p15:clr>
            <a:srgbClr val="F26B43"/>
          </p15:clr>
        </p15:guide>
        <p15:guide id="33" orient="horz" pos="1013">
          <p15:clr>
            <a:srgbClr val="F26B43"/>
          </p15:clr>
        </p15:guide>
        <p15:guide id="34" orient="horz" pos="5300">
          <p15:clr>
            <a:srgbClr val="F26B43"/>
          </p15:clr>
        </p15:guide>
        <p15:guide id="35" orient="horz" pos="1422">
          <p15:clr>
            <a:srgbClr val="F26B43"/>
          </p15:clr>
        </p15:guide>
        <p15:guide id="36" orient="horz" pos="1626">
          <p15:clr>
            <a:srgbClr val="F26B43"/>
          </p15:clr>
        </p15:guide>
        <p15:guide id="37" orient="horz" pos="2034">
          <p15:clr>
            <a:srgbClr val="F26B43"/>
          </p15:clr>
        </p15:guide>
        <p15:guide id="38" orient="horz" pos="2238">
          <p15:clr>
            <a:srgbClr val="F26B43"/>
          </p15:clr>
        </p15:guide>
        <p15:guide id="39" orient="horz" pos="2646">
          <p15:clr>
            <a:srgbClr val="F26B43"/>
          </p15:clr>
        </p15:guide>
        <p15:guide id="40" orient="horz" pos="2850">
          <p15:clr>
            <a:srgbClr val="F26B43"/>
          </p15:clr>
        </p15:guide>
        <p15:guide id="41" orient="horz" pos="3259">
          <p15:clr>
            <a:srgbClr val="F26B43"/>
          </p15:clr>
        </p15:guide>
        <p15:guide id="42" orient="horz" pos="3463">
          <p15:clr>
            <a:srgbClr val="F26B43"/>
          </p15:clr>
        </p15:guide>
        <p15:guide id="43" orient="horz" pos="3871">
          <p15:clr>
            <a:srgbClr val="F26B43"/>
          </p15:clr>
        </p15:guide>
        <p15:guide id="44" orient="horz" pos="407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jpeg"/><Relationship Id="rId7"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teelcaselearning.com/"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759"/>
        <p:cNvGrpSpPr/>
        <p:nvPr/>
      </p:nvGrpSpPr>
      <p:grpSpPr>
        <a:xfrm>
          <a:off x="0" y="0"/>
          <a:ext cx="0" cy="0"/>
          <a:chOff x="0" y="0"/>
          <a:chExt cx="0" cy="0"/>
        </a:xfrm>
      </p:grpSpPr>
      <p:sp>
        <p:nvSpPr>
          <p:cNvPr id="760" name="Google Shape;760;p1"/>
          <p:cNvSpPr txBox="1">
            <a:spLocks noGrp="1"/>
          </p:cNvSpPr>
          <p:nvPr>
            <p:ph type="title"/>
          </p:nvPr>
        </p:nvSpPr>
        <p:spPr>
          <a:xfrm>
            <a:off x="662798" y="1118280"/>
            <a:ext cx="12258882" cy="230656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5400"/>
              <a:buFont typeface="Georgia"/>
              <a:buNone/>
            </a:pPr>
            <a:r>
              <a:rPr lang="en-US"/>
              <a:t>This document contains research conducted for the benefit of Steelcase and our subsidiaries and partners.</a:t>
            </a:r>
            <a:endParaRPr/>
          </a:p>
        </p:txBody>
      </p:sp>
      <p:sp>
        <p:nvSpPr>
          <p:cNvPr id="761" name="Google Shape;761;p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Hybrid Era: Project Based Learning</a:t>
            </a:r>
            <a:endParaRPr/>
          </a:p>
        </p:txBody>
      </p:sp>
      <p:sp>
        <p:nvSpPr>
          <p:cNvPr id="762" name="Google Shape;762;p1"/>
          <p:cNvSpPr txBox="1">
            <a:spLocks noGrp="1"/>
          </p:cNvSpPr>
          <p:nvPr>
            <p:ph type="body" idx="1"/>
          </p:nvPr>
        </p:nvSpPr>
        <p:spPr>
          <a:xfrm>
            <a:off x="661988" y="4136100"/>
            <a:ext cx="9546041" cy="541454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160"/>
              <a:buNone/>
            </a:pPr>
            <a:r>
              <a:rPr lang="en-US" sz="2700" b="1"/>
              <a:t>When referencing this research internally, </a:t>
            </a:r>
            <a:br>
              <a:rPr lang="en-US" sz="2700" b="1"/>
            </a:br>
            <a:r>
              <a:rPr lang="en-US" sz="2700" b="1"/>
              <a:t>please use the following format:</a:t>
            </a:r>
            <a:endParaRPr/>
          </a:p>
          <a:p>
            <a:pPr marL="0" lvl="0" indent="0" algn="l" rtl="0">
              <a:lnSpc>
                <a:spcPct val="100000"/>
              </a:lnSpc>
              <a:spcBef>
                <a:spcPts val="2067"/>
              </a:spcBef>
              <a:spcAft>
                <a:spcPts val="0"/>
              </a:spcAft>
              <a:buClr>
                <a:schemeClr val="dk1"/>
              </a:buClr>
              <a:buSzPts val="2160"/>
              <a:buNone/>
            </a:pPr>
            <a:r>
              <a:rPr lang="en-US" sz="2700" err="1"/>
              <a:t>WorkSpace</a:t>
            </a:r>
            <a:r>
              <a:rPr lang="en-US" sz="2700"/>
              <a:t> Futures, Hybrid Project Based Learning, 2023</a:t>
            </a:r>
            <a:endParaRPr/>
          </a:p>
          <a:p>
            <a:pPr marL="0" lvl="0" indent="0" algn="l" rtl="0">
              <a:lnSpc>
                <a:spcPct val="100000"/>
              </a:lnSpc>
              <a:spcBef>
                <a:spcPts val="2067"/>
              </a:spcBef>
              <a:spcAft>
                <a:spcPts val="0"/>
              </a:spcAft>
              <a:buClr>
                <a:schemeClr val="dk1"/>
              </a:buClr>
              <a:buSzPts val="2160"/>
              <a:buNone/>
            </a:pPr>
            <a:r>
              <a:rPr lang="en-US" sz="2700"/>
              <a:t>This citation should appear on any slide containing a referenced data point (e.g. a chart, an insight).</a:t>
            </a:r>
            <a:endParaRPr/>
          </a:p>
          <a:p>
            <a:pPr marL="0" lvl="0" indent="0" algn="l" rtl="0">
              <a:lnSpc>
                <a:spcPct val="100000"/>
              </a:lnSpc>
              <a:spcBef>
                <a:spcPts val="2067"/>
              </a:spcBef>
              <a:spcAft>
                <a:spcPts val="0"/>
              </a:spcAft>
              <a:buClr>
                <a:schemeClr val="dk1"/>
              </a:buClr>
              <a:buSzPts val="2160"/>
              <a:buNone/>
            </a:pPr>
            <a:r>
              <a:rPr lang="en-US" sz="2700"/>
              <a:t>Before sharing this research with external audiences (e.g. customers, dealers, A+D) please reach out to Andrew Kim, </a:t>
            </a:r>
            <a:r>
              <a:rPr lang="en-US" sz="2700" err="1"/>
              <a:t>akim@steelcase.com</a:t>
            </a:r>
            <a:r>
              <a:rPr lang="en-US" sz="2700"/>
              <a:t>.</a:t>
            </a:r>
            <a:endParaRPr/>
          </a:p>
        </p:txBody>
      </p:sp>
      <p:sp>
        <p:nvSpPr>
          <p:cNvPr id="763" name="Google Shape;763;p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6"/>
        <p:cNvGrpSpPr/>
        <p:nvPr/>
      </p:nvGrpSpPr>
      <p:grpSpPr>
        <a:xfrm>
          <a:off x="0" y="0"/>
          <a:ext cx="0" cy="0"/>
          <a:chOff x="0" y="0"/>
          <a:chExt cx="0" cy="0"/>
        </a:xfrm>
      </p:grpSpPr>
      <p:sp>
        <p:nvSpPr>
          <p:cNvPr id="877" name="Google Shape;877;p12"/>
          <p:cNvSpPr txBox="1">
            <a:spLocks noGrp="1"/>
          </p:cNvSpPr>
          <p:nvPr>
            <p:ph type="title"/>
          </p:nvPr>
        </p:nvSpPr>
        <p:spPr>
          <a:xfrm>
            <a:off x="662798" y="1119570"/>
            <a:ext cx="4800742" cy="340670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5400"/>
              <a:buFont typeface="Georgia"/>
              <a:buNone/>
            </a:pPr>
            <a:r>
              <a:rPr lang="en-US">
                <a:solidFill>
                  <a:schemeClr val="tx1"/>
                </a:solidFill>
              </a:rPr>
              <a:t>Key Objectives </a:t>
            </a:r>
            <a:br>
              <a:rPr lang="en-US">
                <a:solidFill>
                  <a:schemeClr val="tx1"/>
                </a:solidFill>
              </a:rPr>
            </a:br>
            <a:r>
              <a:rPr lang="en-US">
                <a:solidFill>
                  <a:schemeClr val="tx1"/>
                </a:solidFill>
              </a:rPr>
              <a:t>for the Project</a:t>
            </a:r>
          </a:p>
        </p:txBody>
      </p:sp>
      <p:sp>
        <p:nvSpPr>
          <p:cNvPr id="878" name="Google Shape;878;p12"/>
          <p:cNvSpPr txBox="1">
            <a:spLocks noGrp="1"/>
          </p:cNvSpPr>
          <p:nvPr>
            <p:ph type="ftr" idx="11"/>
          </p:nvPr>
        </p:nvSpPr>
        <p:spPr>
          <a:xfrm>
            <a:off x="662796" y="507752"/>
            <a:ext cx="4800742"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Findings + Insights</a:t>
            </a:r>
          </a:p>
        </p:txBody>
      </p:sp>
      <p:sp>
        <p:nvSpPr>
          <p:cNvPr id="879" name="Google Shape;879;p12"/>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smtClean="0">
                <a:solidFill>
                  <a:srgbClr val="151F45"/>
                </a:solidFill>
              </a:rPr>
              <a:t>10</a:t>
            </a:fld>
            <a:endParaRPr lang="en-US">
              <a:solidFill>
                <a:srgbClr val="151F45"/>
              </a:solidFill>
            </a:endParaRPr>
          </a:p>
        </p:txBody>
      </p:sp>
      <p:sp>
        <p:nvSpPr>
          <p:cNvPr id="880" name="Google Shape;880;p12"/>
          <p:cNvSpPr txBox="1"/>
          <p:nvPr/>
        </p:nvSpPr>
        <p:spPr>
          <a:xfrm>
            <a:off x="662795" y="7288508"/>
            <a:ext cx="3854613" cy="12408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rgbClr val="F0D9CD"/>
                </a:solidFill>
                <a:latin typeface="Arial"/>
                <a:ea typeface="Arial"/>
                <a:cs typeface="Arial"/>
                <a:sym typeface="Arial"/>
              </a:rPr>
              <a:t>Identifying key spatial insights for project-based learning experiences</a:t>
            </a:r>
            <a:endParaRPr>
              <a:solidFill>
                <a:srgbClr val="F0D9CD"/>
              </a:solidFill>
            </a:endParaRPr>
          </a:p>
        </p:txBody>
      </p:sp>
      <p:sp>
        <p:nvSpPr>
          <p:cNvPr id="881" name="Google Shape;881;p12"/>
          <p:cNvSpPr txBox="1"/>
          <p:nvPr/>
        </p:nvSpPr>
        <p:spPr>
          <a:xfrm>
            <a:off x="662796" y="6465337"/>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0D9CD"/>
                </a:solidFill>
                <a:latin typeface="Arial"/>
                <a:ea typeface="Arial"/>
                <a:cs typeface="Arial"/>
                <a:sym typeface="Arial"/>
              </a:rPr>
              <a:t>01</a:t>
            </a:r>
            <a:endParaRPr>
              <a:solidFill>
                <a:srgbClr val="F0D9CD"/>
              </a:solidFill>
            </a:endParaRPr>
          </a:p>
        </p:txBody>
      </p:sp>
      <p:sp>
        <p:nvSpPr>
          <p:cNvPr id="882" name="Google Shape;882;p12"/>
          <p:cNvSpPr txBox="1"/>
          <p:nvPr/>
        </p:nvSpPr>
        <p:spPr>
          <a:xfrm>
            <a:off x="6677262" y="2371699"/>
            <a:ext cx="3749627" cy="1340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chemeClr val="tx1"/>
                </a:solidFill>
                <a:latin typeface="Arial"/>
                <a:ea typeface="Arial"/>
                <a:cs typeface="Arial"/>
                <a:sym typeface="Arial"/>
              </a:rPr>
              <a:t>Informing learning applications that support project-based learning</a:t>
            </a:r>
            <a:endParaRPr>
              <a:solidFill>
                <a:schemeClr val="tx1"/>
              </a:solidFill>
            </a:endParaRPr>
          </a:p>
        </p:txBody>
      </p:sp>
      <p:sp>
        <p:nvSpPr>
          <p:cNvPr id="883" name="Google Shape;883;p12"/>
          <p:cNvSpPr txBox="1"/>
          <p:nvPr/>
        </p:nvSpPr>
        <p:spPr>
          <a:xfrm>
            <a:off x="6677263" y="1548528"/>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chemeClr val="tx1"/>
                </a:solidFill>
                <a:latin typeface="Arial"/>
                <a:ea typeface="Arial"/>
                <a:cs typeface="Arial"/>
                <a:sym typeface="Arial"/>
              </a:rPr>
              <a:t>02</a:t>
            </a:r>
            <a:endParaRPr>
              <a:solidFill>
                <a:schemeClr val="tx1"/>
              </a:solidFill>
            </a:endParaRPr>
          </a:p>
        </p:txBody>
      </p:sp>
      <p:sp>
        <p:nvSpPr>
          <p:cNvPr id="884" name="Google Shape;884;p12"/>
          <p:cNvSpPr txBox="1"/>
          <p:nvPr/>
        </p:nvSpPr>
        <p:spPr>
          <a:xfrm>
            <a:off x="12576396" y="7288508"/>
            <a:ext cx="3556385" cy="14152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rgbClr val="634D1A"/>
                </a:solidFill>
                <a:latin typeface="Arial"/>
                <a:ea typeface="Arial"/>
                <a:cs typeface="Arial"/>
                <a:sym typeface="Arial"/>
              </a:rPr>
              <a:t>Informing furniture products that support project-based learning</a:t>
            </a:r>
            <a:endParaRPr>
              <a:solidFill>
                <a:srgbClr val="634D1A"/>
              </a:solidFill>
            </a:endParaRPr>
          </a:p>
        </p:txBody>
      </p:sp>
      <p:sp>
        <p:nvSpPr>
          <p:cNvPr id="885" name="Google Shape;885;p12"/>
          <p:cNvSpPr txBox="1"/>
          <p:nvPr/>
        </p:nvSpPr>
        <p:spPr>
          <a:xfrm>
            <a:off x="12576397" y="6465337"/>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634D1A"/>
                </a:solidFill>
                <a:latin typeface="Arial"/>
                <a:ea typeface="Arial"/>
                <a:cs typeface="Arial"/>
                <a:sym typeface="Arial"/>
              </a:rPr>
              <a:t>03</a:t>
            </a:r>
            <a:endParaRPr>
              <a:solidFill>
                <a:srgbClr val="634D1A"/>
              </a:solidFill>
            </a:endParaRPr>
          </a:p>
        </p:txBody>
      </p:sp>
      <p:pic>
        <p:nvPicPr>
          <p:cNvPr id="886" name="Google Shape;886;p12" descr="A room with tables and chairs&#10;&#10;Description automatically generated"/>
          <p:cNvPicPr preferRelativeResize="0">
            <a:picLocks noGrp="1"/>
          </p:cNvPicPr>
          <p:nvPr>
            <p:ph type="pic" idx="2"/>
          </p:nvPr>
        </p:nvPicPr>
        <p:blipFill rotWithShape="1">
          <a:blip r:embed="rId3">
            <a:alphaModFix/>
          </a:blip>
          <a:srcRect l="22561" t="17568" r="14259"/>
          <a:stretch/>
        </p:blipFill>
        <p:spPr>
          <a:xfrm>
            <a:off x="5961063" y="5029201"/>
            <a:ext cx="5953918" cy="5029200"/>
          </a:xfrm>
          <a:prstGeom prst="rect">
            <a:avLst/>
          </a:prstGeom>
          <a:solidFill>
            <a:srgbClr val="BDBEBD">
              <a:alpha val="74901"/>
            </a:srgbClr>
          </a:solidFill>
          <a:ln>
            <a:noFill/>
          </a:ln>
        </p:spPr>
      </p:pic>
      <p:pic>
        <p:nvPicPr>
          <p:cNvPr id="887" name="Google Shape;887;p12" descr="A group of people around a table&#10;&#10;Description automatically generated"/>
          <p:cNvPicPr preferRelativeResize="0">
            <a:picLocks noGrp="1"/>
          </p:cNvPicPr>
          <p:nvPr>
            <p:ph type="pic" idx="3"/>
          </p:nvPr>
        </p:nvPicPr>
        <p:blipFill rotWithShape="1">
          <a:blip r:embed="rId4">
            <a:alphaModFix/>
          </a:blip>
          <a:srcRect l="16761" r="16760"/>
          <a:stretch/>
        </p:blipFill>
        <p:spPr>
          <a:xfrm>
            <a:off x="11927523" y="4832"/>
            <a:ext cx="5953918" cy="5029200"/>
          </a:xfrm>
          <a:prstGeom prst="rect">
            <a:avLst/>
          </a:prstGeom>
          <a:solidFill>
            <a:srgbClr val="BDBEBD">
              <a:alpha val="74901"/>
            </a:srgbClr>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2"/>
        <p:cNvGrpSpPr/>
        <p:nvPr/>
      </p:nvGrpSpPr>
      <p:grpSpPr>
        <a:xfrm>
          <a:off x="0" y="0"/>
          <a:ext cx="0" cy="0"/>
          <a:chOff x="0" y="0"/>
          <a:chExt cx="0" cy="0"/>
        </a:xfrm>
      </p:grpSpPr>
      <p:sp>
        <p:nvSpPr>
          <p:cNvPr id="893" name="Google Shape;893;p13"/>
          <p:cNvSpPr txBox="1">
            <a:spLocks noGrp="1"/>
          </p:cNvSpPr>
          <p:nvPr>
            <p:ph type="body" idx="2"/>
          </p:nvPr>
        </p:nvSpPr>
        <p:spPr>
          <a:xfrm>
            <a:off x="2076880" y="2092559"/>
            <a:ext cx="10903624" cy="6015038"/>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634D1A"/>
              </a:buClr>
              <a:buSzPts val="4320"/>
              <a:buFont typeface="Georgia"/>
              <a:buNone/>
            </a:pPr>
            <a:r>
              <a:rPr lang="en-US">
                <a:solidFill>
                  <a:schemeClr val="tx1"/>
                </a:solidFill>
              </a:rPr>
              <a:t>University Interior </a:t>
            </a:r>
            <a:br>
              <a:rPr lang="en-US">
                <a:solidFill>
                  <a:schemeClr val="tx1"/>
                </a:solidFill>
              </a:rPr>
            </a:br>
            <a:r>
              <a:rPr lang="en-US">
                <a:solidFill>
                  <a:schemeClr val="tx1"/>
                </a:solidFill>
              </a:rPr>
              <a:t>Design Program</a:t>
            </a:r>
            <a:endParaRPr>
              <a:solidFill>
                <a:schemeClr val="tx1"/>
              </a:solidFill>
            </a:endParaRPr>
          </a:p>
          <a:p>
            <a:pPr marL="0" lvl="0" indent="0" algn="l" rtl="0">
              <a:lnSpc>
                <a:spcPct val="100000"/>
              </a:lnSpc>
              <a:spcBef>
                <a:spcPts val="1467"/>
              </a:spcBef>
              <a:spcAft>
                <a:spcPts val="0"/>
              </a:spcAft>
              <a:buClr>
                <a:srgbClr val="634D1A"/>
              </a:buClr>
              <a:buSzPts val="4320"/>
              <a:buFont typeface="Georgia"/>
              <a:buNone/>
            </a:pPr>
            <a:r>
              <a:rPr lang="en-US">
                <a:solidFill>
                  <a:schemeClr val="tx1"/>
                </a:solidFill>
              </a:rPr>
              <a:t>+</a:t>
            </a:r>
            <a:endParaRPr>
              <a:solidFill>
                <a:schemeClr val="tx1"/>
              </a:solidFill>
            </a:endParaRPr>
          </a:p>
          <a:p>
            <a:pPr marL="0" lvl="0" indent="0" algn="l" rtl="0">
              <a:lnSpc>
                <a:spcPct val="100000"/>
              </a:lnSpc>
              <a:spcBef>
                <a:spcPts val="1467"/>
              </a:spcBef>
              <a:spcAft>
                <a:spcPts val="0"/>
              </a:spcAft>
              <a:buClr>
                <a:srgbClr val="634D1A"/>
              </a:buClr>
              <a:buSzPts val="4320"/>
              <a:buFont typeface="Georgia"/>
              <a:buNone/>
            </a:pPr>
            <a:r>
              <a:rPr lang="en-US">
                <a:solidFill>
                  <a:schemeClr val="tx1"/>
                </a:solidFill>
              </a:rPr>
              <a:t>Steelcase </a:t>
            </a:r>
            <a:r>
              <a:rPr lang="en-US" err="1">
                <a:solidFill>
                  <a:schemeClr val="tx1"/>
                </a:solidFill>
              </a:rPr>
              <a:t>WorkSpace</a:t>
            </a:r>
            <a:r>
              <a:rPr lang="en-US">
                <a:solidFill>
                  <a:schemeClr val="tx1"/>
                </a:solidFill>
              </a:rPr>
              <a:t> Futures </a:t>
            </a:r>
            <a:br>
              <a:rPr lang="en-US">
                <a:solidFill>
                  <a:schemeClr val="tx1"/>
                </a:solidFill>
              </a:rPr>
            </a:br>
            <a:r>
              <a:rPr lang="en-US">
                <a:solidFill>
                  <a:schemeClr val="tx1"/>
                </a:solidFill>
              </a:rPr>
              <a:t>and Steelcase Learning groups </a:t>
            </a:r>
            <a:endParaRPr>
              <a:solidFill>
                <a:schemeClr val="tx1"/>
              </a:solidFill>
            </a:endParaRPr>
          </a:p>
        </p:txBody>
      </p:sp>
      <p:sp>
        <p:nvSpPr>
          <p:cNvPr id="894" name="Google Shape;894;p1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Research Activities</a:t>
            </a:r>
            <a:endParaRPr>
              <a:solidFill>
                <a:schemeClr val="tx1"/>
              </a:solidFill>
            </a:endParaRPr>
          </a:p>
        </p:txBody>
      </p:sp>
      <p:sp>
        <p:nvSpPr>
          <p:cNvPr id="895" name="Google Shape;895;p1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11</a:t>
            </a:fld>
            <a:endParaRPr>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0"/>
        <p:cNvGrpSpPr/>
        <p:nvPr/>
      </p:nvGrpSpPr>
      <p:grpSpPr>
        <a:xfrm>
          <a:off x="0" y="0"/>
          <a:ext cx="0" cy="0"/>
          <a:chOff x="0" y="0"/>
          <a:chExt cx="0" cy="0"/>
        </a:xfrm>
      </p:grpSpPr>
      <p:sp>
        <p:nvSpPr>
          <p:cNvPr id="901" name="Google Shape;901;p1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rgbClr val="151F45"/>
                </a:solidFill>
              </a:rPr>
              <a:t>Research Activities</a:t>
            </a:r>
            <a:endParaRPr>
              <a:solidFill>
                <a:srgbClr val="151F45"/>
              </a:solidFill>
            </a:endParaRPr>
          </a:p>
        </p:txBody>
      </p:sp>
      <p:sp>
        <p:nvSpPr>
          <p:cNvPr id="902" name="Google Shape;902;p14"/>
          <p:cNvSpPr txBox="1">
            <a:spLocks noGrp="1"/>
          </p:cNvSpPr>
          <p:nvPr>
            <p:ph type="body" idx="1"/>
          </p:nvPr>
        </p:nvSpPr>
        <p:spPr>
          <a:xfrm>
            <a:off x="3209321" y="3741672"/>
            <a:ext cx="1229271" cy="1118770"/>
          </a:xfrm>
          <a:prstGeom prst="rect">
            <a:avLst/>
          </a:prstGeom>
          <a:noFill/>
          <a:ln>
            <a:noFill/>
          </a:ln>
        </p:spPr>
        <p:txBody>
          <a:bodyPr spcFirstLastPara="1" wrap="square" lIns="0" tIns="0" rIns="0" bIns="0" anchor="b" anchorCtr="0">
            <a:noAutofit/>
          </a:bodyPr>
          <a:lstStyle/>
          <a:p>
            <a:pPr marL="0" lvl="0" indent="0" algn="l" rtl="0">
              <a:lnSpc>
                <a:spcPct val="162000"/>
              </a:lnSpc>
              <a:spcBef>
                <a:spcPts val="0"/>
              </a:spcBef>
              <a:spcAft>
                <a:spcPts val="0"/>
              </a:spcAft>
              <a:buClr>
                <a:schemeClr val="accent1"/>
              </a:buClr>
              <a:buSzPts val="3840"/>
              <a:buFont typeface="Arial"/>
              <a:buNone/>
            </a:pPr>
            <a:r>
              <a:rPr lang="en-US" sz="5400">
                <a:solidFill>
                  <a:schemeClr val="accent6"/>
                </a:solidFill>
              </a:rPr>
              <a:t>01</a:t>
            </a:r>
            <a:endParaRPr sz="8000">
              <a:solidFill>
                <a:schemeClr val="accent6"/>
              </a:solidFill>
            </a:endParaRPr>
          </a:p>
        </p:txBody>
      </p:sp>
      <p:sp>
        <p:nvSpPr>
          <p:cNvPr id="903" name="Google Shape;903;p14"/>
          <p:cNvSpPr txBox="1">
            <a:spLocks noGrp="1"/>
          </p:cNvSpPr>
          <p:nvPr>
            <p:ph type="body" idx="2"/>
          </p:nvPr>
        </p:nvSpPr>
        <p:spPr>
          <a:xfrm>
            <a:off x="3236217" y="6211712"/>
            <a:ext cx="2428942" cy="143560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080"/>
              <a:buNone/>
            </a:pPr>
            <a:r>
              <a:rPr lang="en-US" sz="1350">
                <a:solidFill>
                  <a:srgbClr val="151F45"/>
                </a:solidFill>
              </a:rPr>
              <a:t>Literature on project-based learning was reviewed.</a:t>
            </a:r>
            <a:endParaRPr>
              <a:solidFill>
                <a:srgbClr val="151F45"/>
              </a:solidFill>
            </a:endParaRPr>
          </a:p>
        </p:txBody>
      </p:sp>
      <p:sp>
        <p:nvSpPr>
          <p:cNvPr id="904" name="Google Shape;904;p14"/>
          <p:cNvSpPr txBox="1">
            <a:spLocks noGrp="1"/>
          </p:cNvSpPr>
          <p:nvPr>
            <p:ph type="body" idx="3"/>
          </p:nvPr>
        </p:nvSpPr>
        <p:spPr>
          <a:xfrm>
            <a:off x="3236215" y="4795458"/>
            <a:ext cx="2428943" cy="125983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160"/>
              <a:buNone/>
            </a:pPr>
            <a:r>
              <a:rPr lang="en-US" sz="2700">
                <a:solidFill>
                  <a:srgbClr val="151F45"/>
                </a:solidFill>
              </a:rPr>
              <a:t>Understanding Project-Based Learning</a:t>
            </a:r>
            <a:endParaRPr>
              <a:solidFill>
                <a:srgbClr val="151F45"/>
              </a:solidFill>
            </a:endParaRPr>
          </a:p>
        </p:txBody>
      </p:sp>
      <p:sp>
        <p:nvSpPr>
          <p:cNvPr id="905" name="Google Shape;905;p14"/>
          <p:cNvSpPr txBox="1">
            <a:spLocks noGrp="1"/>
          </p:cNvSpPr>
          <p:nvPr>
            <p:ph type="body" idx="4"/>
          </p:nvPr>
        </p:nvSpPr>
        <p:spPr>
          <a:xfrm>
            <a:off x="6127983" y="3741672"/>
            <a:ext cx="1229271" cy="1118770"/>
          </a:xfrm>
          <a:prstGeom prst="rect">
            <a:avLst/>
          </a:prstGeom>
          <a:noFill/>
          <a:ln>
            <a:noFill/>
          </a:ln>
        </p:spPr>
        <p:txBody>
          <a:bodyPr spcFirstLastPara="1" wrap="square" lIns="0" tIns="0" rIns="0" bIns="0" anchor="b" anchorCtr="0">
            <a:noAutofit/>
          </a:bodyPr>
          <a:lstStyle/>
          <a:p>
            <a:pPr marL="0" lvl="0" indent="0" algn="l" rtl="0">
              <a:lnSpc>
                <a:spcPct val="162000"/>
              </a:lnSpc>
              <a:spcBef>
                <a:spcPts val="0"/>
              </a:spcBef>
              <a:spcAft>
                <a:spcPts val="0"/>
              </a:spcAft>
              <a:buClr>
                <a:schemeClr val="accent1"/>
              </a:buClr>
              <a:buSzPts val="3840"/>
              <a:buFont typeface="Arial"/>
              <a:buNone/>
            </a:pPr>
            <a:r>
              <a:rPr lang="en-US" sz="5400">
                <a:solidFill>
                  <a:schemeClr val="accent6"/>
                </a:solidFill>
              </a:rPr>
              <a:t>02</a:t>
            </a:r>
            <a:endParaRPr sz="8000">
              <a:solidFill>
                <a:schemeClr val="accent6"/>
              </a:solidFill>
            </a:endParaRPr>
          </a:p>
        </p:txBody>
      </p:sp>
      <p:sp>
        <p:nvSpPr>
          <p:cNvPr id="906" name="Google Shape;906;p14"/>
          <p:cNvSpPr txBox="1">
            <a:spLocks noGrp="1"/>
          </p:cNvSpPr>
          <p:nvPr>
            <p:ph type="body" idx="5"/>
          </p:nvPr>
        </p:nvSpPr>
        <p:spPr>
          <a:xfrm>
            <a:off x="6154875" y="6211712"/>
            <a:ext cx="2674343" cy="143560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080"/>
              <a:buNone/>
            </a:pPr>
            <a:r>
              <a:rPr lang="en-US" sz="1350" b="0" i="0" u="none" strike="noStrike">
                <a:solidFill>
                  <a:srgbClr val="151F45"/>
                </a:solidFill>
                <a:effectLst/>
                <a:latin typeface="Arial" panose="020B0604020202020204" pitchFamily="34" charset="0"/>
              </a:rPr>
              <a:t>Faculty and instructional center leaders were interviewed to understand their thoughts and needs around project-based learning.</a:t>
            </a:r>
            <a:endParaRPr sz="1350">
              <a:solidFill>
                <a:srgbClr val="151F45"/>
              </a:solidFill>
            </a:endParaRPr>
          </a:p>
        </p:txBody>
      </p:sp>
      <p:sp>
        <p:nvSpPr>
          <p:cNvPr id="907" name="Google Shape;907;p14"/>
          <p:cNvSpPr txBox="1">
            <a:spLocks noGrp="1"/>
          </p:cNvSpPr>
          <p:nvPr>
            <p:ph type="body" idx="6"/>
          </p:nvPr>
        </p:nvSpPr>
        <p:spPr>
          <a:xfrm>
            <a:off x="9488259" y="3741672"/>
            <a:ext cx="1229271" cy="1118770"/>
          </a:xfrm>
          <a:prstGeom prst="rect">
            <a:avLst/>
          </a:prstGeom>
          <a:noFill/>
          <a:ln>
            <a:noFill/>
          </a:ln>
        </p:spPr>
        <p:txBody>
          <a:bodyPr spcFirstLastPara="1" wrap="square" lIns="0" tIns="0" rIns="0" bIns="0" anchor="b" anchorCtr="0">
            <a:noAutofit/>
          </a:bodyPr>
          <a:lstStyle/>
          <a:p>
            <a:pPr marL="0" lvl="0" indent="0" algn="l" rtl="0">
              <a:lnSpc>
                <a:spcPct val="162000"/>
              </a:lnSpc>
              <a:spcBef>
                <a:spcPts val="0"/>
              </a:spcBef>
              <a:spcAft>
                <a:spcPts val="0"/>
              </a:spcAft>
              <a:buClr>
                <a:schemeClr val="accent1"/>
              </a:buClr>
              <a:buSzPts val="3840"/>
              <a:buFont typeface="Arial"/>
              <a:buNone/>
            </a:pPr>
            <a:r>
              <a:rPr lang="en-US" sz="5400">
                <a:solidFill>
                  <a:schemeClr val="accent6"/>
                </a:solidFill>
              </a:rPr>
              <a:t>03</a:t>
            </a:r>
            <a:endParaRPr sz="8000">
              <a:solidFill>
                <a:schemeClr val="accent6"/>
              </a:solidFill>
            </a:endParaRPr>
          </a:p>
        </p:txBody>
      </p:sp>
      <p:sp>
        <p:nvSpPr>
          <p:cNvPr id="908" name="Google Shape;908;p14"/>
          <p:cNvSpPr txBox="1">
            <a:spLocks noGrp="1"/>
          </p:cNvSpPr>
          <p:nvPr>
            <p:ph type="body" idx="7"/>
          </p:nvPr>
        </p:nvSpPr>
        <p:spPr>
          <a:xfrm>
            <a:off x="9515152" y="6211712"/>
            <a:ext cx="2424504" cy="143560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080"/>
              <a:buNone/>
            </a:pPr>
            <a:r>
              <a:rPr lang="en-US" sz="1350" b="0" i="0" u="none" strike="noStrike">
                <a:solidFill>
                  <a:srgbClr val="151F45"/>
                </a:solidFill>
                <a:effectLst/>
                <a:latin typeface="Arial" panose="020B0604020202020204" pitchFamily="34" charset="0"/>
              </a:rPr>
              <a:t>A variety of learning spaces in academic classroom buildings, libraries and residence halls were observed.​</a:t>
            </a:r>
            <a:endParaRPr sz="1350">
              <a:solidFill>
                <a:srgbClr val="151F45"/>
              </a:solidFill>
            </a:endParaRPr>
          </a:p>
        </p:txBody>
      </p:sp>
      <p:sp>
        <p:nvSpPr>
          <p:cNvPr id="909" name="Google Shape;909;p14"/>
          <p:cNvSpPr txBox="1">
            <a:spLocks noGrp="1"/>
          </p:cNvSpPr>
          <p:nvPr>
            <p:ph type="body" idx="8"/>
          </p:nvPr>
        </p:nvSpPr>
        <p:spPr>
          <a:xfrm>
            <a:off x="12325822" y="3741672"/>
            <a:ext cx="1229271" cy="1118770"/>
          </a:xfrm>
          <a:prstGeom prst="rect">
            <a:avLst/>
          </a:prstGeom>
          <a:noFill/>
          <a:ln>
            <a:noFill/>
          </a:ln>
        </p:spPr>
        <p:txBody>
          <a:bodyPr spcFirstLastPara="1" wrap="square" lIns="0" tIns="0" rIns="0" bIns="0" anchor="b" anchorCtr="0">
            <a:noAutofit/>
          </a:bodyPr>
          <a:lstStyle/>
          <a:p>
            <a:pPr marL="0" lvl="0" indent="0" algn="l" rtl="0">
              <a:lnSpc>
                <a:spcPct val="162000"/>
              </a:lnSpc>
              <a:spcBef>
                <a:spcPts val="0"/>
              </a:spcBef>
              <a:spcAft>
                <a:spcPts val="0"/>
              </a:spcAft>
              <a:buClr>
                <a:schemeClr val="accent1"/>
              </a:buClr>
              <a:buSzPts val="3840"/>
              <a:buFont typeface="Arial"/>
              <a:buNone/>
            </a:pPr>
            <a:r>
              <a:rPr lang="en-US" sz="5400">
                <a:solidFill>
                  <a:schemeClr val="accent6"/>
                </a:solidFill>
              </a:rPr>
              <a:t>04</a:t>
            </a:r>
            <a:endParaRPr sz="8000">
              <a:solidFill>
                <a:schemeClr val="accent6"/>
              </a:solidFill>
            </a:endParaRPr>
          </a:p>
        </p:txBody>
      </p:sp>
      <p:sp>
        <p:nvSpPr>
          <p:cNvPr id="910" name="Google Shape;910;p14"/>
          <p:cNvSpPr txBox="1">
            <a:spLocks noGrp="1"/>
          </p:cNvSpPr>
          <p:nvPr>
            <p:ph type="body" idx="9"/>
          </p:nvPr>
        </p:nvSpPr>
        <p:spPr>
          <a:xfrm>
            <a:off x="12334967" y="6246905"/>
            <a:ext cx="2330473" cy="143560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080"/>
              <a:buNone/>
            </a:pPr>
            <a:r>
              <a:rPr lang="en-US" sz="1350" b="0" i="0" u="none" strike="noStrike">
                <a:solidFill>
                  <a:srgbClr val="151F45"/>
                </a:solidFill>
                <a:effectLst/>
                <a:latin typeface="Arial" panose="020B0604020202020204" pitchFamily="34" charset="0"/>
              </a:rPr>
              <a:t>Insights and design principles were translated into applications and product concepts.​</a:t>
            </a:r>
            <a:endParaRPr sz="1350">
              <a:solidFill>
                <a:srgbClr val="151F45"/>
              </a:solidFill>
            </a:endParaRPr>
          </a:p>
        </p:txBody>
      </p:sp>
      <p:sp>
        <p:nvSpPr>
          <p:cNvPr id="913" name="Google Shape;913;p14"/>
          <p:cNvSpPr txBox="1">
            <a:spLocks noGrp="1"/>
          </p:cNvSpPr>
          <p:nvPr>
            <p:ph type="body" idx="17"/>
          </p:nvPr>
        </p:nvSpPr>
        <p:spPr>
          <a:xfrm>
            <a:off x="6154875" y="4795458"/>
            <a:ext cx="2891770" cy="125983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160"/>
              <a:buNone/>
            </a:pPr>
            <a:r>
              <a:rPr lang="en-US" sz="2700">
                <a:solidFill>
                  <a:srgbClr val="151F45"/>
                </a:solidFill>
              </a:rPr>
              <a:t>Interviewing Faculty and Academic Leaders</a:t>
            </a:r>
            <a:endParaRPr lang="en-US">
              <a:solidFill>
                <a:srgbClr val="151F45"/>
              </a:solidFill>
            </a:endParaRPr>
          </a:p>
        </p:txBody>
      </p:sp>
      <p:sp>
        <p:nvSpPr>
          <p:cNvPr id="914" name="Google Shape;914;p14"/>
          <p:cNvSpPr txBox="1">
            <a:spLocks noGrp="1"/>
          </p:cNvSpPr>
          <p:nvPr>
            <p:ph type="body" idx="18"/>
          </p:nvPr>
        </p:nvSpPr>
        <p:spPr>
          <a:xfrm>
            <a:off x="9515151" y="4795458"/>
            <a:ext cx="2428943" cy="125983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160"/>
              <a:buNone/>
            </a:pPr>
            <a:r>
              <a:rPr lang="en-US" sz="2700">
                <a:solidFill>
                  <a:srgbClr val="151F45"/>
                </a:solidFill>
              </a:rPr>
              <a:t>Observing Learning Spaces</a:t>
            </a:r>
            <a:endParaRPr>
              <a:solidFill>
                <a:srgbClr val="151F45"/>
              </a:solidFill>
            </a:endParaRPr>
          </a:p>
        </p:txBody>
      </p:sp>
      <p:sp>
        <p:nvSpPr>
          <p:cNvPr id="915" name="Google Shape;915;p14"/>
          <p:cNvSpPr txBox="1">
            <a:spLocks noGrp="1"/>
          </p:cNvSpPr>
          <p:nvPr>
            <p:ph type="body" idx="19"/>
          </p:nvPr>
        </p:nvSpPr>
        <p:spPr>
          <a:xfrm>
            <a:off x="12334964" y="4835026"/>
            <a:ext cx="2674343" cy="125983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160"/>
              <a:buNone/>
            </a:pPr>
            <a:r>
              <a:rPr lang="en-US" sz="2700">
                <a:solidFill>
                  <a:srgbClr val="151F45"/>
                </a:solidFill>
              </a:rPr>
              <a:t>Developing Applications </a:t>
            </a:r>
          </a:p>
          <a:p>
            <a:pPr marL="0" lvl="0" indent="0" algn="l" rtl="0">
              <a:lnSpc>
                <a:spcPct val="100000"/>
              </a:lnSpc>
              <a:spcBef>
                <a:spcPts val="0"/>
              </a:spcBef>
              <a:spcAft>
                <a:spcPts val="0"/>
              </a:spcAft>
              <a:buClr>
                <a:schemeClr val="dk1"/>
              </a:buClr>
              <a:buSzPts val="2160"/>
              <a:buNone/>
            </a:pPr>
            <a:r>
              <a:rPr lang="en-US" sz="2700">
                <a:solidFill>
                  <a:srgbClr val="151F45"/>
                </a:solidFill>
              </a:rPr>
              <a:t>and Products</a:t>
            </a:r>
            <a:endParaRPr>
              <a:solidFill>
                <a:srgbClr val="151F45"/>
              </a:solidFill>
            </a:endParaRPr>
          </a:p>
        </p:txBody>
      </p:sp>
      <p:sp>
        <p:nvSpPr>
          <p:cNvPr id="917" name="Google Shape;917;p14"/>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rgbClr val="151F45"/>
                </a:solidFill>
              </a:rPr>
              <a:t>12</a:t>
            </a:fld>
            <a:endParaRPr>
              <a:solidFill>
                <a:srgbClr val="151F45"/>
              </a:solidFill>
            </a:endParaRPr>
          </a:p>
        </p:txBody>
      </p:sp>
      <p:sp>
        <p:nvSpPr>
          <p:cNvPr id="918" name="Google Shape;918;p14"/>
          <p:cNvSpPr txBox="1">
            <a:spLocks noGrp="1"/>
          </p:cNvSpPr>
          <p:nvPr>
            <p:ph type="title"/>
          </p:nvPr>
        </p:nvSpPr>
        <p:spPr>
          <a:xfrm>
            <a:off x="4372950" y="2276531"/>
            <a:ext cx="8784821" cy="782625"/>
          </a:xfrm>
          <a:prstGeom prst="rect">
            <a:avLst/>
          </a:prstGeom>
          <a:noFill/>
          <a:ln>
            <a:noFill/>
          </a:ln>
        </p:spPr>
        <p:txBody>
          <a:bodyPr spcFirstLastPara="1" wrap="square" lIns="0" tIns="0" rIns="0" bIns="0" anchor="t" anchorCtr="0">
            <a:noAutofit/>
          </a:bodyPr>
          <a:lstStyle/>
          <a:p>
            <a:pPr marL="0" lvl="0" indent="0" algn="ctr" rtl="0">
              <a:lnSpc>
                <a:spcPct val="116000"/>
              </a:lnSpc>
              <a:spcBef>
                <a:spcPts val="0"/>
              </a:spcBef>
              <a:spcAft>
                <a:spcPts val="0"/>
              </a:spcAft>
              <a:buClr>
                <a:schemeClr val="accent1"/>
              </a:buClr>
              <a:buSzPts val="5400"/>
              <a:buFont typeface="Georgia"/>
              <a:buNone/>
            </a:pPr>
            <a:r>
              <a:rPr lang="en-US">
                <a:solidFill>
                  <a:srgbClr val="151F45"/>
                </a:solidFill>
              </a:rPr>
              <a:t>Research Avenues</a:t>
            </a:r>
            <a:endParaRPr>
              <a:solidFill>
                <a:srgbClr val="151F4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2"/>
        <p:cNvGrpSpPr/>
        <p:nvPr/>
      </p:nvGrpSpPr>
      <p:grpSpPr>
        <a:xfrm>
          <a:off x="0" y="0"/>
          <a:ext cx="0" cy="0"/>
          <a:chOff x="0" y="0"/>
          <a:chExt cx="0" cy="0"/>
        </a:xfrm>
      </p:grpSpPr>
      <p:sp>
        <p:nvSpPr>
          <p:cNvPr id="6" name="Rectangle 5">
            <a:extLst>
              <a:ext uri="{FF2B5EF4-FFF2-40B4-BE49-F238E27FC236}">
                <a16:creationId xmlns:a16="http://schemas.microsoft.com/office/drawing/2014/main" id="{BADF84C7-45C7-8B83-D386-E1B7585CCF39}"/>
              </a:ext>
            </a:extLst>
          </p:cNvPr>
          <p:cNvSpPr/>
          <p:nvPr/>
        </p:nvSpPr>
        <p:spPr>
          <a:xfrm>
            <a:off x="0" y="-6995"/>
            <a:ext cx="8943182" cy="100584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51F45"/>
              </a:solidFill>
            </a:endParaRPr>
          </a:p>
        </p:txBody>
      </p:sp>
      <p:sp>
        <p:nvSpPr>
          <p:cNvPr id="925" name="Google Shape;925;p1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rgbClr val="151F45"/>
                </a:solidFill>
              </a:rPr>
              <a:t>Project-based Learning Spaces</a:t>
            </a:r>
          </a:p>
        </p:txBody>
      </p:sp>
      <p:sp>
        <p:nvSpPr>
          <p:cNvPr id="930" name="Google Shape;930;p1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13</a:t>
            </a:fld>
            <a:endParaRPr>
              <a:solidFill>
                <a:schemeClr val="tx1"/>
              </a:solidFill>
            </a:endParaRPr>
          </a:p>
        </p:txBody>
      </p:sp>
      <p:sp>
        <p:nvSpPr>
          <p:cNvPr id="7" name="Google Shape;820;p8">
            <a:extLst>
              <a:ext uri="{FF2B5EF4-FFF2-40B4-BE49-F238E27FC236}">
                <a16:creationId xmlns:a16="http://schemas.microsoft.com/office/drawing/2014/main" id="{01DACD01-3FC0-D4A9-B645-F51B1989BA0E}"/>
              </a:ext>
            </a:extLst>
          </p:cNvPr>
          <p:cNvSpPr txBox="1">
            <a:spLocks noGrp="1"/>
          </p:cNvSpPr>
          <p:nvPr>
            <p:ph type="body" idx="1"/>
          </p:nvPr>
        </p:nvSpPr>
        <p:spPr>
          <a:xfrm>
            <a:off x="1244749" y="3536866"/>
            <a:ext cx="5488559" cy="3328637"/>
          </a:xfrm>
          <a:prstGeom prst="rect">
            <a:avLst/>
          </a:prstGeom>
          <a:noFill/>
          <a:ln>
            <a:noFill/>
          </a:ln>
        </p:spPr>
        <p:txBody>
          <a:bodyPr spcFirstLastPara="1" wrap="square" lIns="0" tIns="0" rIns="0" bIns="0" anchor="t" anchorCtr="0">
            <a:noAutofit/>
          </a:bodyPr>
          <a:lstStyle/>
          <a:p>
            <a:pPr marL="0" lvl="0" indent="0">
              <a:lnSpc>
                <a:spcPct val="100000"/>
              </a:lnSpc>
              <a:spcBef>
                <a:spcPts val="0"/>
              </a:spcBef>
              <a:buClr>
                <a:schemeClr val="tx1"/>
              </a:buClr>
            </a:pPr>
            <a:r>
              <a:rPr lang="en-US" sz="3200">
                <a:solidFill>
                  <a:schemeClr val="tx1"/>
                </a:solidFill>
                <a:latin typeface="Arial" panose="020B0604020202020204" pitchFamily="34" charset="0"/>
                <a:cs typeface="Arial" panose="020B0604020202020204" pitchFamily="34" charset="0"/>
                <a:sym typeface="Georgia"/>
              </a:rPr>
              <a:t>Observations of individual learning spaces</a:t>
            </a:r>
          </a:p>
          <a:p>
            <a:pPr marL="0" lvl="0" indent="0">
              <a:lnSpc>
                <a:spcPct val="100000"/>
              </a:lnSpc>
              <a:spcBef>
                <a:spcPts val="0"/>
              </a:spcBef>
              <a:buClr>
                <a:schemeClr val="tx1"/>
              </a:buClr>
            </a:pPr>
            <a:endParaRPr lang="en-US" sz="3200">
              <a:solidFill>
                <a:schemeClr val="tx1"/>
              </a:solidFill>
              <a:latin typeface="Arial" panose="020B0604020202020204" pitchFamily="34" charset="0"/>
              <a:cs typeface="Arial" panose="020B0604020202020204" pitchFamily="34" charset="0"/>
              <a:sym typeface="Georgia"/>
            </a:endParaRPr>
          </a:p>
          <a:p>
            <a:pPr marL="0" lvl="0" indent="0">
              <a:lnSpc>
                <a:spcPct val="100000"/>
              </a:lnSpc>
              <a:spcBef>
                <a:spcPts val="0"/>
              </a:spcBef>
              <a:buClr>
                <a:schemeClr val="tx1"/>
              </a:buClr>
            </a:pPr>
            <a:r>
              <a:rPr lang="en-US" sz="3200">
                <a:solidFill>
                  <a:schemeClr val="tx1"/>
                </a:solidFill>
                <a:latin typeface="Arial" panose="020B0604020202020204" pitchFamily="34" charset="0"/>
                <a:cs typeface="Arial" panose="020B0604020202020204" pitchFamily="34" charset="0"/>
                <a:sym typeface="Georgia"/>
              </a:rPr>
              <a:t>Interviews with </a:t>
            </a:r>
            <a:br>
              <a:rPr lang="en-US" sz="3200">
                <a:solidFill>
                  <a:schemeClr val="tx1"/>
                </a:solidFill>
                <a:latin typeface="Arial" panose="020B0604020202020204" pitchFamily="34" charset="0"/>
                <a:cs typeface="Arial" panose="020B0604020202020204" pitchFamily="34" charset="0"/>
                <a:sym typeface="Georgia"/>
              </a:rPr>
            </a:br>
            <a:r>
              <a:rPr lang="en-US" sz="3200">
                <a:solidFill>
                  <a:schemeClr val="tx1"/>
                </a:solidFill>
                <a:latin typeface="Arial" panose="020B0604020202020204" pitchFamily="34" charset="0"/>
                <a:cs typeface="Arial" panose="020B0604020202020204" pitchFamily="34" charset="0"/>
                <a:sym typeface="Georgia"/>
              </a:rPr>
              <a:t>learners and staff</a:t>
            </a:r>
          </a:p>
          <a:p>
            <a:pPr marL="0" lvl="0" indent="0">
              <a:lnSpc>
                <a:spcPct val="100000"/>
              </a:lnSpc>
              <a:spcBef>
                <a:spcPts val="0"/>
              </a:spcBef>
              <a:buClr>
                <a:schemeClr val="tx1"/>
              </a:buClr>
            </a:pPr>
            <a:endParaRPr lang="en-US" sz="3200">
              <a:solidFill>
                <a:schemeClr val="tx1"/>
              </a:solidFill>
              <a:latin typeface="Arial" panose="020B0604020202020204" pitchFamily="34" charset="0"/>
              <a:cs typeface="Arial" panose="020B0604020202020204" pitchFamily="34" charset="0"/>
              <a:sym typeface="Georgia"/>
            </a:endParaRPr>
          </a:p>
          <a:p>
            <a:pPr marL="0" lvl="0" indent="0">
              <a:lnSpc>
                <a:spcPct val="100000"/>
              </a:lnSpc>
              <a:spcBef>
                <a:spcPts val="0"/>
              </a:spcBef>
              <a:buClr>
                <a:schemeClr val="tx1"/>
              </a:buClr>
            </a:pPr>
            <a:r>
              <a:rPr lang="en-US" sz="3200">
                <a:solidFill>
                  <a:schemeClr val="tx1"/>
                </a:solidFill>
                <a:latin typeface="Arial" panose="020B0604020202020204" pitchFamily="34" charset="0"/>
                <a:cs typeface="Arial" panose="020B0604020202020204" pitchFamily="34" charset="0"/>
                <a:sym typeface="Georgia"/>
              </a:rPr>
              <a:t>Limited learner surveys</a:t>
            </a:r>
          </a:p>
        </p:txBody>
      </p:sp>
      <p:sp>
        <p:nvSpPr>
          <p:cNvPr id="8" name="Title 30">
            <a:extLst>
              <a:ext uri="{FF2B5EF4-FFF2-40B4-BE49-F238E27FC236}">
                <a16:creationId xmlns:a16="http://schemas.microsoft.com/office/drawing/2014/main" id="{8D3624E2-E4D7-9A76-D3F9-14C5C42DF6D7}"/>
              </a:ext>
            </a:extLst>
          </p:cNvPr>
          <p:cNvSpPr txBox="1">
            <a:spLocks/>
          </p:cNvSpPr>
          <p:nvPr/>
        </p:nvSpPr>
        <p:spPr>
          <a:xfrm>
            <a:off x="1244751" y="2147049"/>
            <a:ext cx="6715125" cy="9025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16000"/>
              </a:lnSpc>
              <a:spcBef>
                <a:spcPts val="1467"/>
              </a:spcBef>
              <a:spcAft>
                <a:spcPts val="0"/>
              </a:spcAft>
              <a:buClr>
                <a:schemeClr val="dk1"/>
              </a:buClr>
              <a:buSzPts val="5400"/>
              <a:buFont typeface="Georgia"/>
              <a:buNone/>
              <a:defRPr sz="5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a:solidFill>
                  <a:schemeClr val="tx1"/>
                </a:solidFill>
                <a:latin typeface="Georgia" panose="02040502050405020303" pitchFamily="18" charset="0"/>
                <a:cs typeface="Arial" panose="020B0604020202020204" pitchFamily="34" charset="0"/>
              </a:rPr>
              <a:t>Observations</a:t>
            </a:r>
          </a:p>
        </p:txBody>
      </p:sp>
      <p:sp>
        <p:nvSpPr>
          <p:cNvPr id="9" name="Google Shape;943;p16">
            <a:extLst>
              <a:ext uri="{FF2B5EF4-FFF2-40B4-BE49-F238E27FC236}">
                <a16:creationId xmlns:a16="http://schemas.microsoft.com/office/drawing/2014/main" id="{DE7B80FD-C9BA-AEFA-9827-337501896A00}"/>
              </a:ext>
            </a:extLst>
          </p:cNvPr>
          <p:cNvSpPr txBox="1">
            <a:spLocks/>
          </p:cNvSpPr>
          <p:nvPr/>
        </p:nvSpPr>
        <p:spPr>
          <a:xfrm>
            <a:off x="10209430" y="3536866"/>
            <a:ext cx="6270552" cy="577338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buClr>
                <a:schemeClr val="tx1"/>
              </a:buClr>
              <a:buSzPts val="2160"/>
            </a:pPr>
            <a:r>
              <a:rPr lang="en-US" sz="2700">
                <a:solidFill>
                  <a:schemeClr val="tx1"/>
                </a:solidFill>
                <a:latin typeface="Arial" panose="020B0604020202020204" pitchFamily="34" charset="0"/>
                <a:cs typeface="Arial" panose="020B0604020202020204" pitchFamily="34" charset="0"/>
                <a:sym typeface="Arial"/>
              </a:rPr>
              <a:t>Classrooms</a:t>
            </a:r>
          </a:p>
          <a:p>
            <a:pPr marL="0" indent="0">
              <a:lnSpc>
                <a:spcPct val="100000"/>
              </a:lnSpc>
              <a:spcBef>
                <a:spcPts val="0"/>
              </a:spcBef>
              <a:buClr>
                <a:schemeClr val="tx1"/>
              </a:buClr>
              <a:buSzPts val="2160"/>
            </a:pPr>
            <a:endParaRPr lang="en-US" sz="2700">
              <a:solidFill>
                <a:schemeClr val="tx1"/>
              </a:solidFill>
              <a:latin typeface="Arial" panose="020B0604020202020204" pitchFamily="34" charset="0"/>
              <a:cs typeface="Arial" panose="020B0604020202020204" pitchFamily="34" charset="0"/>
              <a:sym typeface="Arial"/>
            </a:endParaRPr>
          </a:p>
          <a:p>
            <a:pPr marL="0" indent="0">
              <a:lnSpc>
                <a:spcPct val="100000"/>
              </a:lnSpc>
              <a:spcBef>
                <a:spcPts val="0"/>
              </a:spcBef>
              <a:buClr>
                <a:schemeClr val="tx1"/>
              </a:buClr>
              <a:buSzPts val="2160"/>
            </a:pPr>
            <a:r>
              <a:rPr lang="en-US" sz="2700">
                <a:solidFill>
                  <a:schemeClr val="tx1"/>
                </a:solidFill>
                <a:latin typeface="Arial" panose="020B0604020202020204" pitchFamily="34" charset="0"/>
                <a:cs typeface="Arial" panose="020B0604020202020204" pitchFamily="34" charset="0"/>
                <a:sym typeface="Arial"/>
              </a:rPr>
              <a:t>Makerspace </a:t>
            </a:r>
            <a:br>
              <a:rPr lang="en-US" sz="2700">
                <a:solidFill>
                  <a:schemeClr val="tx1"/>
                </a:solidFill>
                <a:latin typeface="Arial" panose="020B0604020202020204" pitchFamily="34" charset="0"/>
                <a:cs typeface="Arial" panose="020B0604020202020204" pitchFamily="34" charset="0"/>
                <a:sym typeface="Arial"/>
              </a:rPr>
            </a:br>
            <a:br>
              <a:rPr lang="en-US" sz="2700">
                <a:solidFill>
                  <a:schemeClr val="tx1"/>
                </a:solidFill>
                <a:latin typeface="Arial" panose="020B0604020202020204" pitchFamily="34" charset="0"/>
                <a:cs typeface="Arial" panose="020B0604020202020204" pitchFamily="34" charset="0"/>
                <a:sym typeface="Arial"/>
              </a:rPr>
            </a:br>
            <a:r>
              <a:rPr lang="en-US" sz="2700">
                <a:solidFill>
                  <a:schemeClr val="tx1"/>
                </a:solidFill>
                <a:latin typeface="Arial" panose="020B0604020202020204" pitchFamily="34" charset="0"/>
                <a:cs typeface="Arial" panose="020B0604020202020204" pitchFamily="34" charset="0"/>
                <a:sym typeface="Arial"/>
              </a:rPr>
              <a:t>Media recording studio</a:t>
            </a:r>
          </a:p>
          <a:p>
            <a:pPr marL="0" indent="0">
              <a:lnSpc>
                <a:spcPct val="100000"/>
              </a:lnSpc>
              <a:spcBef>
                <a:spcPts val="0"/>
              </a:spcBef>
              <a:buClr>
                <a:schemeClr val="tx1"/>
              </a:buClr>
              <a:buSzPts val="2160"/>
            </a:pPr>
            <a:endParaRPr lang="en-US" sz="2700">
              <a:solidFill>
                <a:schemeClr val="tx1"/>
              </a:solidFill>
              <a:latin typeface="Arial" panose="020B0604020202020204" pitchFamily="34" charset="0"/>
              <a:cs typeface="Arial" panose="020B0604020202020204" pitchFamily="34" charset="0"/>
              <a:sym typeface="Arial"/>
            </a:endParaRPr>
          </a:p>
          <a:p>
            <a:pPr marL="0" indent="0">
              <a:lnSpc>
                <a:spcPct val="100000"/>
              </a:lnSpc>
              <a:spcBef>
                <a:spcPts val="0"/>
              </a:spcBef>
              <a:buClr>
                <a:schemeClr val="tx1"/>
              </a:buClr>
              <a:buSzPts val="2160"/>
            </a:pPr>
            <a:r>
              <a:rPr lang="en-US" sz="2700">
                <a:solidFill>
                  <a:schemeClr val="tx1"/>
                </a:solidFill>
                <a:latin typeface="Arial" panose="020B0604020202020204" pitchFamily="34" charset="0"/>
                <a:cs typeface="Arial" panose="020B0604020202020204" pitchFamily="34" charset="0"/>
                <a:sym typeface="Arial"/>
              </a:rPr>
              <a:t>Design thinking studio</a:t>
            </a:r>
          </a:p>
          <a:p>
            <a:pPr marL="0" indent="0">
              <a:lnSpc>
                <a:spcPct val="100000"/>
              </a:lnSpc>
              <a:spcBef>
                <a:spcPts val="0"/>
              </a:spcBef>
              <a:buClr>
                <a:schemeClr val="tx1"/>
              </a:buClr>
              <a:buSzPts val="2160"/>
            </a:pPr>
            <a:endParaRPr lang="en-US" sz="2700">
              <a:solidFill>
                <a:schemeClr val="tx1"/>
              </a:solidFill>
              <a:latin typeface="Arial" panose="020B0604020202020204" pitchFamily="34" charset="0"/>
              <a:cs typeface="Arial" panose="020B0604020202020204" pitchFamily="34" charset="0"/>
              <a:sym typeface="Arial"/>
            </a:endParaRPr>
          </a:p>
          <a:p>
            <a:pPr marL="0" indent="0">
              <a:lnSpc>
                <a:spcPct val="100000"/>
              </a:lnSpc>
              <a:spcBef>
                <a:spcPts val="0"/>
              </a:spcBef>
              <a:buClr>
                <a:schemeClr val="tx1"/>
              </a:buClr>
              <a:buSzPts val="2160"/>
            </a:pPr>
            <a:r>
              <a:rPr lang="en-US" sz="2700">
                <a:solidFill>
                  <a:schemeClr val="tx1"/>
                </a:solidFill>
                <a:latin typeface="Arial" panose="020B0604020202020204" pitchFamily="34" charset="0"/>
                <a:cs typeface="Arial" panose="020B0604020202020204" pitchFamily="34" charset="0"/>
                <a:sym typeface="Arial"/>
              </a:rPr>
              <a:t>3D scanning studio</a:t>
            </a:r>
          </a:p>
          <a:p>
            <a:pPr marL="0" indent="0">
              <a:lnSpc>
                <a:spcPct val="100000"/>
              </a:lnSpc>
              <a:spcBef>
                <a:spcPts val="0"/>
              </a:spcBef>
              <a:buClr>
                <a:schemeClr val="tx1"/>
              </a:buClr>
              <a:buSzPts val="2160"/>
            </a:pPr>
            <a:endParaRPr lang="en-US" sz="2700">
              <a:solidFill>
                <a:schemeClr val="tx1"/>
              </a:solidFill>
              <a:latin typeface="Arial" panose="020B0604020202020204" pitchFamily="34" charset="0"/>
              <a:cs typeface="Arial" panose="020B0604020202020204" pitchFamily="34" charset="0"/>
              <a:sym typeface="Arial"/>
            </a:endParaRPr>
          </a:p>
          <a:p>
            <a:pPr marL="0" indent="0">
              <a:lnSpc>
                <a:spcPct val="100000"/>
              </a:lnSpc>
              <a:spcBef>
                <a:spcPts val="0"/>
              </a:spcBef>
              <a:buClr>
                <a:schemeClr val="tx1"/>
              </a:buClr>
              <a:buSzPts val="2160"/>
            </a:pPr>
            <a:r>
              <a:rPr lang="en-US" sz="2700">
                <a:solidFill>
                  <a:schemeClr val="tx1"/>
                </a:solidFill>
                <a:latin typeface="Arial" panose="020B0604020202020204" pitchFamily="34" charset="0"/>
                <a:cs typeface="Arial" panose="020B0604020202020204" pitchFamily="34" charset="0"/>
                <a:sym typeface="Arial"/>
              </a:rPr>
              <a:t>VR lab</a:t>
            </a:r>
          </a:p>
          <a:p>
            <a:pPr marL="0" indent="0">
              <a:lnSpc>
                <a:spcPct val="100000"/>
              </a:lnSpc>
              <a:spcBef>
                <a:spcPts val="0"/>
              </a:spcBef>
              <a:buClr>
                <a:schemeClr val="tx1"/>
              </a:buClr>
              <a:buSzPts val="2160"/>
            </a:pPr>
            <a:endParaRPr lang="en-US" sz="2700">
              <a:solidFill>
                <a:schemeClr val="tx1"/>
              </a:solidFill>
              <a:latin typeface="Arial" panose="020B0604020202020204" pitchFamily="34" charset="0"/>
              <a:cs typeface="Arial" panose="020B0604020202020204" pitchFamily="34" charset="0"/>
              <a:sym typeface="Arial"/>
            </a:endParaRPr>
          </a:p>
          <a:p>
            <a:pPr marL="0" indent="0">
              <a:lnSpc>
                <a:spcPct val="100000"/>
              </a:lnSpc>
              <a:spcBef>
                <a:spcPts val="0"/>
              </a:spcBef>
              <a:buClr>
                <a:schemeClr val="tx1"/>
              </a:buClr>
              <a:buSzPts val="2160"/>
            </a:pPr>
            <a:r>
              <a:rPr lang="en-US" sz="2700">
                <a:solidFill>
                  <a:schemeClr val="tx1"/>
                </a:solidFill>
                <a:latin typeface="Arial" panose="020B0604020202020204" pitchFamily="34" charset="0"/>
                <a:cs typeface="Arial" panose="020B0604020202020204" pitchFamily="34" charset="0"/>
                <a:sym typeface="Arial"/>
              </a:rPr>
              <a:t>Residence hall in-between spaces</a:t>
            </a:r>
          </a:p>
        </p:txBody>
      </p:sp>
      <p:sp>
        <p:nvSpPr>
          <p:cNvPr id="10" name="Title 30">
            <a:extLst>
              <a:ext uri="{FF2B5EF4-FFF2-40B4-BE49-F238E27FC236}">
                <a16:creationId xmlns:a16="http://schemas.microsoft.com/office/drawing/2014/main" id="{09F7A038-4A08-FD67-4A5D-00B924262422}"/>
              </a:ext>
            </a:extLst>
          </p:cNvPr>
          <p:cNvSpPr txBox="1">
            <a:spLocks/>
          </p:cNvSpPr>
          <p:nvPr/>
        </p:nvSpPr>
        <p:spPr>
          <a:xfrm>
            <a:off x="10209430" y="2147049"/>
            <a:ext cx="6715125" cy="9025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16000"/>
              </a:lnSpc>
              <a:spcBef>
                <a:spcPts val="1467"/>
              </a:spcBef>
              <a:spcAft>
                <a:spcPts val="0"/>
              </a:spcAft>
              <a:buClr>
                <a:schemeClr val="dk1"/>
              </a:buClr>
              <a:buSzPts val="5400"/>
              <a:buFont typeface="Georgia"/>
              <a:buNone/>
              <a:defRPr sz="5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a:solidFill>
                  <a:schemeClr val="tx1"/>
                </a:solidFill>
                <a:latin typeface="Georgia" panose="02040502050405020303" pitchFamily="18" charset="0"/>
                <a:cs typeface="Arial" panose="020B0604020202020204" pitchFamily="34" charset="0"/>
              </a:rPr>
              <a:t>Spaces Observed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8"/>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p>
            <a:pPr marL="0" lvl="0" indent="0" algn="l" rtl="0">
              <a:lnSpc>
                <a:spcPct val="104999"/>
              </a:lnSpc>
              <a:spcBef>
                <a:spcPts val="0"/>
              </a:spcBef>
              <a:spcAft>
                <a:spcPts val="0"/>
              </a:spcAft>
              <a:buClr>
                <a:schemeClr val="lt1"/>
              </a:buClr>
              <a:buSzPts val="9000"/>
              <a:buFont typeface="Georgia"/>
              <a:buNone/>
            </a:pPr>
            <a:r>
              <a:rPr lang="en-US"/>
              <a:t>Key Findings + Insights</a:t>
            </a:r>
            <a:endParaRPr/>
          </a:p>
        </p:txBody>
      </p:sp>
      <p:sp>
        <p:nvSpPr>
          <p:cNvPr id="972" name="Google Shape;972;p1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2"/>
        <p:cNvGrpSpPr/>
        <p:nvPr/>
      </p:nvGrpSpPr>
      <p:grpSpPr>
        <a:xfrm>
          <a:off x="0" y="0"/>
          <a:ext cx="0" cy="0"/>
          <a:chOff x="0" y="0"/>
          <a:chExt cx="0" cy="0"/>
        </a:xfrm>
      </p:grpSpPr>
      <p:sp>
        <p:nvSpPr>
          <p:cNvPr id="1063" name="Google Shape;1063;p27"/>
          <p:cNvSpPr/>
          <p:nvPr/>
        </p:nvSpPr>
        <p:spPr>
          <a:xfrm>
            <a:off x="2299527" y="4319227"/>
            <a:ext cx="2820121" cy="2820121"/>
          </a:xfrm>
          <a:prstGeom prst="ellipse">
            <a:avLst/>
          </a:prstGeom>
          <a:noFill/>
          <a:ln w="254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64" name="Google Shape;1064;p27"/>
          <p:cNvSpPr txBox="1">
            <a:spLocks noGrp="1"/>
          </p:cNvSpPr>
          <p:nvPr>
            <p:ph type="title"/>
          </p:nvPr>
        </p:nvSpPr>
        <p:spPr>
          <a:xfrm>
            <a:off x="3480892" y="2662263"/>
            <a:ext cx="10924578" cy="701434"/>
          </a:xfrm>
          <a:prstGeom prst="rect">
            <a:avLst/>
          </a:prstGeom>
          <a:noFill/>
          <a:ln>
            <a:noFill/>
          </a:ln>
        </p:spPr>
        <p:txBody>
          <a:bodyPr spcFirstLastPara="1" wrap="square" lIns="0" tIns="0" rIns="0" bIns="0" anchor="t" anchorCtr="0">
            <a:noAutofit/>
          </a:bodyPr>
          <a:lstStyle/>
          <a:p>
            <a:pPr marL="0" lvl="0" indent="0" algn="ctr" rtl="0">
              <a:lnSpc>
                <a:spcPct val="116000"/>
              </a:lnSpc>
              <a:spcBef>
                <a:spcPts val="0"/>
              </a:spcBef>
              <a:spcAft>
                <a:spcPts val="0"/>
              </a:spcAft>
              <a:buClr>
                <a:srgbClr val="634D1A"/>
              </a:buClr>
              <a:buSzPts val="5400"/>
              <a:buFont typeface="Georgia"/>
              <a:buNone/>
            </a:pPr>
            <a:r>
              <a:rPr lang="en-US">
                <a:solidFill>
                  <a:schemeClr val="tx1"/>
                </a:solidFill>
              </a:rPr>
              <a:t>4C’s of Project-based Learning</a:t>
            </a:r>
            <a:endParaRPr>
              <a:solidFill>
                <a:schemeClr val="tx1"/>
              </a:solidFill>
            </a:endParaRPr>
          </a:p>
        </p:txBody>
      </p:sp>
      <p:sp>
        <p:nvSpPr>
          <p:cNvPr id="1065" name="Google Shape;1065;p2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p>
        </p:txBody>
      </p:sp>
      <p:sp>
        <p:nvSpPr>
          <p:cNvPr id="1066" name="Google Shape;1066;p2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15</a:t>
            </a:fld>
            <a:endParaRPr>
              <a:solidFill>
                <a:schemeClr val="tx1"/>
              </a:solidFill>
            </a:endParaRPr>
          </a:p>
        </p:txBody>
      </p:sp>
      <p:sp>
        <p:nvSpPr>
          <p:cNvPr id="1067" name="Google Shape;1067;p27"/>
          <p:cNvSpPr/>
          <p:nvPr/>
        </p:nvSpPr>
        <p:spPr>
          <a:xfrm>
            <a:off x="5747062" y="4319227"/>
            <a:ext cx="2820121" cy="2820121"/>
          </a:xfrm>
          <a:prstGeom prst="ellipse">
            <a:avLst/>
          </a:prstGeom>
          <a:noFill/>
          <a:ln w="254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68" name="Google Shape;1068;p27"/>
          <p:cNvSpPr/>
          <p:nvPr/>
        </p:nvSpPr>
        <p:spPr>
          <a:xfrm>
            <a:off x="9164211" y="4319227"/>
            <a:ext cx="2820121" cy="2820121"/>
          </a:xfrm>
          <a:prstGeom prst="ellipse">
            <a:avLst/>
          </a:prstGeom>
          <a:noFill/>
          <a:ln w="254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69" name="Google Shape;1069;p27"/>
          <p:cNvSpPr/>
          <p:nvPr/>
        </p:nvSpPr>
        <p:spPr>
          <a:xfrm>
            <a:off x="12607849" y="4319227"/>
            <a:ext cx="2820121" cy="2820121"/>
          </a:xfrm>
          <a:prstGeom prst="ellipse">
            <a:avLst/>
          </a:prstGeom>
          <a:noFill/>
          <a:ln w="254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70" name="Google Shape;1070;p27"/>
          <p:cNvSpPr txBox="1">
            <a:spLocks noGrp="1"/>
          </p:cNvSpPr>
          <p:nvPr>
            <p:ph type="body" idx="2"/>
          </p:nvPr>
        </p:nvSpPr>
        <p:spPr>
          <a:xfrm>
            <a:off x="246277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Classroom</a:t>
            </a:r>
            <a:endParaRPr>
              <a:solidFill>
                <a:schemeClr val="tx1"/>
              </a:solidFill>
            </a:endParaRPr>
          </a:p>
        </p:txBody>
      </p:sp>
      <p:sp>
        <p:nvSpPr>
          <p:cNvPr id="1071" name="Google Shape;1071;p27"/>
          <p:cNvSpPr txBox="1">
            <a:spLocks noGrp="1"/>
          </p:cNvSpPr>
          <p:nvPr>
            <p:ph type="body" idx="3"/>
          </p:nvPr>
        </p:nvSpPr>
        <p:spPr>
          <a:xfrm>
            <a:off x="5893872"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Collaborate</a:t>
            </a:r>
            <a:endParaRPr>
              <a:solidFill>
                <a:schemeClr val="tx1"/>
              </a:solidFill>
            </a:endParaRPr>
          </a:p>
        </p:txBody>
      </p:sp>
      <p:sp>
        <p:nvSpPr>
          <p:cNvPr id="1072" name="Google Shape;1072;p27"/>
          <p:cNvSpPr txBox="1">
            <a:spLocks noGrp="1"/>
          </p:cNvSpPr>
          <p:nvPr>
            <p:ph type="body" idx="4"/>
          </p:nvPr>
        </p:nvSpPr>
        <p:spPr>
          <a:xfrm>
            <a:off x="933248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Create</a:t>
            </a:r>
            <a:endParaRPr>
              <a:solidFill>
                <a:schemeClr val="tx1"/>
              </a:solidFill>
            </a:endParaRPr>
          </a:p>
        </p:txBody>
      </p:sp>
      <p:sp>
        <p:nvSpPr>
          <p:cNvPr id="1073" name="Google Shape;1073;p27"/>
          <p:cNvSpPr txBox="1">
            <a:spLocks noGrp="1"/>
          </p:cNvSpPr>
          <p:nvPr>
            <p:ph type="body" idx="5"/>
          </p:nvPr>
        </p:nvSpPr>
        <p:spPr>
          <a:xfrm>
            <a:off x="12771100"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Communicate</a:t>
            </a:r>
            <a:endParaRPr>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2"/>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5400"/>
              <a:buFont typeface="Georgia"/>
              <a:buNone/>
            </a:pPr>
            <a:r>
              <a:rPr lang="en-US">
                <a:solidFill>
                  <a:schemeClr val="tx1"/>
                </a:solidFill>
              </a:rPr>
              <a:t>Key </a:t>
            </a:r>
            <a:br>
              <a:rPr lang="en-US">
                <a:solidFill>
                  <a:schemeClr val="tx1"/>
                </a:solidFill>
              </a:rPr>
            </a:br>
            <a:r>
              <a:rPr lang="en-US">
                <a:solidFill>
                  <a:schemeClr val="tx1"/>
                </a:solidFill>
              </a:rPr>
              <a:t>Findings</a:t>
            </a:r>
            <a:endParaRPr>
              <a:solidFill>
                <a:schemeClr val="tx1"/>
              </a:solidFill>
            </a:endParaRPr>
          </a:p>
        </p:txBody>
      </p:sp>
      <p:sp>
        <p:nvSpPr>
          <p:cNvPr id="878" name="Google Shape;878;p12"/>
          <p:cNvSpPr txBox="1">
            <a:spLocks noGrp="1"/>
          </p:cNvSpPr>
          <p:nvPr>
            <p:ph type="ftr" idx="11"/>
          </p:nvPr>
        </p:nvSpPr>
        <p:spPr>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Findings + Insights</a:t>
            </a:r>
            <a:endParaRPr>
              <a:solidFill>
                <a:schemeClr val="tx1"/>
              </a:solidFill>
            </a:endParaRPr>
          </a:p>
        </p:txBody>
      </p:sp>
      <p:sp>
        <p:nvSpPr>
          <p:cNvPr id="879" name="Google Shape;879;p12"/>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rgbClr val="151F45"/>
                </a:solidFill>
              </a:rPr>
              <a:t>16</a:t>
            </a:fld>
            <a:endParaRPr>
              <a:solidFill>
                <a:srgbClr val="151F45"/>
              </a:solidFill>
            </a:endParaRPr>
          </a:p>
        </p:txBody>
      </p:sp>
      <p:pic>
        <p:nvPicPr>
          <p:cNvPr id="887" name="Google Shape;887;p12"/>
          <p:cNvPicPr preferRelativeResize="0">
            <a:picLocks noGrp="1"/>
          </p:cNvPicPr>
          <p:nvPr>
            <p:ph type="pic" idx="3"/>
          </p:nvPr>
        </p:nvPicPr>
        <p:blipFill rotWithShape="1">
          <a:blip r:embed="rId3"/>
          <a:srcRect l="34052" t="23453" r="29927" b="30184"/>
          <a:stretch/>
        </p:blipFill>
        <p:spPr>
          <a:xfrm>
            <a:off x="5961063" y="5029200"/>
            <a:ext cx="5953918" cy="5029200"/>
          </a:xfrm>
          <a:prstGeom prst="rect">
            <a:avLst/>
          </a:prstGeom>
          <a:solidFill>
            <a:srgbClr val="BDBEBD">
              <a:alpha val="74901"/>
            </a:srgbClr>
          </a:solidFill>
          <a:ln>
            <a:noFill/>
          </a:ln>
        </p:spPr>
      </p:pic>
      <p:sp>
        <p:nvSpPr>
          <p:cNvPr id="880" name="Google Shape;880;p12"/>
          <p:cNvSpPr txBox="1"/>
          <p:nvPr/>
        </p:nvSpPr>
        <p:spPr>
          <a:xfrm>
            <a:off x="662795" y="7288508"/>
            <a:ext cx="3854613" cy="12408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rgbClr val="634D1A"/>
                </a:solidFill>
                <a:latin typeface="Arial"/>
                <a:ea typeface="Arial"/>
                <a:cs typeface="Arial"/>
                <a:sym typeface="Arial"/>
              </a:rPr>
              <a:t>Performance ancillary </a:t>
            </a:r>
            <a:r>
              <a:rPr lang="en-US" sz="2700">
                <a:solidFill>
                  <a:srgbClr val="634D1A"/>
                </a:solidFill>
              </a:rPr>
              <a:t>n</a:t>
            </a:r>
            <a:r>
              <a:rPr lang="en-US" sz="2700">
                <a:solidFill>
                  <a:srgbClr val="634D1A"/>
                </a:solidFill>
                <a:latin typeface="Arial"/>
                <a:ea typeface="Arial"/>
                <a:cs typeface="Arial"/>
                <a:sym typeface="Arial"/>
              </a:rPr>
              <a:t>eeds of learners </a:t>
            </a:r>
            <a:br>
              <a:rPr lang="en-US" sz="2700">
                <a:solidFill>
                  <a:srgbClr val="634D1A"/>
                </a:solidFill>
                <a:latin typeface="Arial"/>
                <a:ea typeface="Arial"/>
                <a:cs typeface="Arial"/>
                <a:sym typeface="Arial"/>
              </a:rPr>
            </a:br>
            <a:r>
              <a:rPr lang="en-US" sz="2700">
                <a:solidFill>
                  <a:srgbClr val="634D1A"/>
                </a:solidFill>
                <a:latin typeface="Arial"/>
                <a:ea typeface="Arial"/>
                <a:cs typeface="Arial"/>
                <a:sym typeface="Arial"/>
              </a:rPr>
              <a:t>are not being met</a:t>
            </a:r>
          </a:p>
        </p:txBody>
      </p:sp>
      <p:sp>
        <p:nvSpPr>
          <p:cNvPr id="881" name="Google Shape;881;p12"/>
          <p:cNvSpPr txBox="1"/>
          <p:nvPr/>
        </p:nvSpPr>
        <p:spPr>
          <a:xfrm>
            <a:off x="662796" y="6465337"/>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634D1A"/>
                </a:solidFill>
                <a:latin typeface="Arial"/>
                <a:ea typeface="Arial"/>
                <a:cs typeface="Arial"/>
                <a:sym typeface="Arial"/>
              </a:rPr>
              <a:t>03</a:t>
            </a:r>
            <a:endParaRPr>
              <a:solidFill>
                <a:srgbClr val="634D1A"/>
              </a:solidFill>
            </a:endParaRPr>
          </a:p>
        </p:txBody>
      </p:sp>
      <p:sp>
        <p:nvSpPr>
          <p:cNvPr id="882" name="Google Shape;882;p12"/>
          <p:cNvSpPr txBox="1"/>
          <p:nvPr/>
        </p:nvSpPr>
        <p:spPr>
          <a:xfrm>
            <a:off x="6677262" y="2371699"/>
            <a:ext cx="3971688" cy="1340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chemeClr val="tx1"/>
                </a:solidFill>
                <a:latin typeface="Arial"/>
                <a:ea typeface="Arial"/>
                <a:cs typeface="Arial"/>
                <a:sym typeface="Arial"/>
              </a:rPr>
              <a:t>Formal </a:t>
            </a:r>
            <a:r>
              <a:rPr lang="en-US" sz="2700">
                <a:solidFill>
                  <a:schemeClr val="tx1"/>
                </a:solidFill>
              </a:rPr>
              <a:t>l</a:t>
            </a:r>
            <a:r>
              <a:rPr lang="en-US" sz="2700">
                <a:solidFill>
                  <a:schemeClr val="tx1"/>
                </a:solidFill>
                <a:latin typeface="Arial"/>
                <a:ea typeface="Arial"/>
                <a:cs typeface="Arial"/>
                <a:sym typeface="Arial"/>
              </a:rPr>
              <a:t>earning </a:t>
            </a:r>
            <a:r>
              <a:rPr lang="en-US" sz="2700">
                <a:solidFill>
                  <a:schemeClr val="tx1"/>
                </a:solidFill>
              </a:rPr>
              <a:t>s</a:t>
            </a:r>
            <a:r>
              <a:rPr lang="en-US" sz="2700">
                <a:solidFill>
                  <a:schemeClr val="tx1"/>
                </a:solidFill>
                <a:latin typeface="Arial"/>
                <a:ea typeface="Arial"/>
                <a:cs typeface="Arial"/>
                <a:sym typeface="Arial"/>
              </a:rPr>
              <a:t>paces are not optimized to support PBL</a:t>
            </a:r>
          </a:p>
        </p:txBody>
      </p:sp>
      <p:sp>
        <p:nvSpPr>
          <p:cNvPr id="883" name="Google Shape;883;p12"/>
          <p:cNvSpPr txBox="1"/>
          <p:nvPr/>
        </p:nvSpPr>
        <p:spPr>
          <a:xfrm>
            <a:off x="6677263" y="1548528"/>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chemeClr val="tx1"/>
                </a:solidFill>
                <a:latin typeface="Arial"/>
                <a:ea typeface="Arial"/>
                <a:cs typeface="Arial"/>
                <a:sym typeface="Arial"/>
              </a:rPr>
              <a:t>01</a:t>
            </a:r>
            <a:endParaRPr>
              <a:solidFill>
                <a:schemeClr val="tx1"/>
              </a:solidFill>
            </a:endParaRPr>
          </a:p>
        </p:txBody>
      </p:sp>
      <p:sp>
        <p:nvSpPr>
          <p:cNvPr id="884" name="Google Shape;884;p12"/>
          <p:cNvSpPr txBox="1"/>
          <p:nvPr/>
        </p:nvSpPr>
        <p:spPr>
          <a:xfrm>
            <a:off x="12576396" y="7288508"/>
            <a:ext cx="4041066" cy="14152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rgbClr val="634D1A"/>
                </a:solidFill>
                <a:latin typeface="Arial"/>
                <a:ea typeface="Arial"/>
                <a:cs typeface="Arial"/>
                <a:sym typeface="Arial"/>
              </a:rPr>
              <a:t>Technology and tools </a:t>
            </a:r>
            <a:br>
              <a:rPr lang="en-US" sz="2700">
                <a:solidFill>
                  <a:srgbClr val="634D1A"/>
                </a:solidFill>
                <a:latin typeface="Arial"/>
                <a:ea typeface="Arial"/>
                <a:cs typeface="Arial"/>
                <a:sym typeface="Arial"/>
              </a:rPr>
            </a:br>
            <a:r>
              <a:rPr lang="en-US" sz="2700">
                <a:solidFill>
                  <a:srgbClr val="634D1A"/>
                </a:solidFill>
                <a:latin typeface="Arial"/>
                <a:ea typeface="Arial"/>
                <a:cs typeface="Arial"/>
                <a:sym typeface="Arial"/>
              </a:rPr>
              <a:t>are being provided, but learners often do not know how best to use them</a:t>
            </a:r>
          </a:p>
        </p:txBody>
      </p:sp>
      <p:sp>
        <p:nvSpPr>
          <p:cNvPr id="885" name="Google Shape;885;p12"/>
          <p:cNvSpPr txBox="1"/>
          <p:nvPr/>
        </p:nvSpPr>
        <p:spPr>
          <a:xfrm>
            <a:off x="12576397" y="6465337"/>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634D1A"/>
                </a:solidFill>
                <a:latin typeface="Arial"/>
                <a:ea typeface="Arial"/>
                <a:cs typeface="Arial"/>
                <a:sym typeface="Arial"/>
              </a:rPr>
              <a:t>04</a:t>
            </a:r>
            <a:endParaRPr>
              <a:solidFill>
                <a:srgbClr val="634D1A"/>
              </a:solidFill>
            </a:endParaRPr>
          </a:p>
        </p:txBody>
      </p:sp>
      <p:sp>
        <p:nvSpPr>
          <p:cNvPr id="6" name="Google Shape;884;p12">
            <a:extLst>
              <a:ext uri="{FF2B5EF4-FFF2-40B4-BE49-F238E27FC236}">
                <a16:creationId xmlns:a16="http://schemas.microsoft.com/office/drawing/2014/main" id="{DE9D257F-4AED-FAD0-1884-2E76386785E1}"/>
              </a:ext>
            </a:extLst>
          </p:cNvPr>
          <p:cNvSpPr txBox="1"/>
          <p:nvPr/>
        </p:nvSpPr>
        <p:spPr>
          <a:xfrm>
            <a:off x="12576396" y="2371699"/>
            <a:ext cx="4385724" cy="14152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rgbClr val="F0D9CD"/>
                </a:solidFill>
                <a:latin typeface="Arial"/>
                <a:ea typeface="Arial"/>
                <a:cs typeface="Arial"/>
                <a:sym typeface="Arial"/>
              </a:rPr>
              <a:t>Informal </a:t>
            </a:r>
            <a:r>
              <a:rPr lang="en-US" sz="2700">
                <a:solidFill>
                  <a:srgbClr val="F0D9CD"/>
                </a:solidFill>
              </a:rPr>
              <a:t>l</a:t>
            </a:r>
            <a:r>
              <a:rPr lang="en-US" sz="2700">
                <a:solidFill>
                  <a:srgbClr val="F0D9CD"/>
                </a:solidFill>
                <a:latin typeface="Arial"/>
                <a:ea typeface="Arial"/>
                <a:cs typeface="Arial"/>
                <a:sym typeface="Arial"/>
              </a:rPr>
              <a:t>earning </a:t>
            </a:r>
            <a:r>
              <a:rPr lang="en-US" sz="2700">
                <a:solidFill>
                  <a:srgbClr val="F0D9CD"/>
                </a:solidFill>
              </a:rPr>
              <a:t>r</a:t>
            </a:r>
            <a:r>
              <a:rPr lang="en-US" sz="2700">
                <a:solidFill>
                  <a:srgbClr val="F0D9CD"/>
                </a:solidFill>
                <a:latin typeface="Arial"/>
                <a:ea typeface="Arial"/>
                <a:cs typeface="Arial"/>
                <a:sym typeface="Arial"/>
              </a:rPr>
              <a:t>esource spaces are often used </a:t>
            </a:r>
            <a:br>
              <a:rPr lang="en-US" sz="2700">
                <a:solidFill>
                  <a:srgbClr val="F0D9CD"/>
                </a:solidFill>
                <a:latin typeface="Arial"/>
                <a:ea typeface="Arial"/>
                <a:cs typeface="Arial"/>
                <a:sym typeface="Arial"/>
              </a:rPr>
            </a:br>
            <a:r>
              <a:rPr lang="en-US" sz="2700">
                <a:solidFill>
                  <a:srgbClr val="F0D9CD"/>
                </a:solidFill>
                <a:latin typeface="Arial"/>
                <a:ea typeface="Arial"/>
                <a:cs typeface="Arial"/>
                <a:sym typeface="Arial"/>
              </a:rPr>
              <a:t>for PBL activities outside normal class time</a:t>
            </a:r>
          </a:p>
        </p:txBody>
      </p:sp>
      <p:sp>
        <p:nvSpPr>
          <p:cNvPr id="7" name="Google Shape;885;p12">
            <a:extLst>
              <a:ext uri="{FF2B5EF4-FFF2-40B4-BE49-F238E27FC236}">
                <a16:creationId xmlns:a16="http://schemas.microsoft.com/office/drawing/2014/main" id="{EA87FC23-8828-D116-D0F8-B40F6612BAEC}"/>
              </a:ext>
            </a:extLst>
          </p:cNvPr>
          <p:cNvSpPr txBox="1"/>
          <p:nvPr/>
        </p:nvSpPr>
        <p:spPr>
          <a:xfrm>
            <a:off x="12576397" y="1548528"/>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0D9CD"/>
                </a:solidFill>
                <a:latin typeface="Arial"/>
                <a:ea typeface="Arial"/>
                <a:cs typeface="Arial"/>
                <a:sym typeface="Arial"/>
              </a:rPr>
              <a:t>02</a:t>
            </a:r>
            <a:endParaRPr>
              <a:solidFill>
                <a:srgbClr val="F0D9CD"/>
              </a:solidFill>
            </a:endParaRPr>
          </a:p>
        </p:txBody>
      </p:sp>
    </p:spTree>
    <p:extLst>
      <p:ext uri="{BB962C8B-B14F-4D97-AF65-F5344CB8AC3E}">
        <p14:creationId xmlns:p14="http://schemas.microsoft.com/office/powerpoint/2010/main" val="421478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3"/>
        <p:cNvGrpSpPr/>
        <p:nvPr/>
      </p:nvGrpSpPr>
      <p:grpSpPr>
        <a:xfrm>
          <a:off x="0" y="0"/>
          <a:ext cx="0" cy="0"/>
          <a:chOff x="0" y="0"/>
          <a:chExt cx="0" cy="0"/>
        </a:xfrm>
      </p:grpSpPr>
      <p:sp>
        <p:nvSpPr>
          <p:cNvPr id="7" name="Google Shape;54;p56">
            <a:extLst>
              <a:ext uri="{FF2B5EF4-FFF2-40B4-BE49-F238E27FC236}">
                <a16:creationId xmlns:a16="http://schemas.microsoft.com/office/drawing/2014/main" id="{203B1004-6AB1-1FEA-D2C1-C3042D89B35C}"/>
              </a:ext>
            </a:extLst>
          </p:cNvPr>
          <p:cNvSpPr/>
          <p:nvPr/>
        </p:nvSpPr>
        <p:spPr>
          <a:xfrm>
            <a:off x="11914981" y="0"/>
            <a:ext cx="5971382" cy="100584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994" name="Google Shape;994;p20"/>
          <p:cNvSpPr txBox="1">
            <a:spLocks noGrp="1"/>
          </p:cNvSpPr>
          <p:nvPr>
            <p:ph type="body" idx="2"/>
          </p:nvPr>
        </p:nvSpPr>
        <p:spPr>
          <a:xfrm>
            <a:off x="2076880" y="3363497"/>
            <a:ext cx="7155610" cy="44239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634D1A"/>
              </a:buClr>
              <a:buSzPts val="4320"/>
              <a:buFont typeface="Georgia"/>
              <a:buNone/>
            </a:pPr>
            <a:r>
              <a:rPr lang="en-US">
                <a:solidFill>
                  <a:schemeClr val="tx1"/>
                </a:solidFill>
              </a:rPr>
              <a:t>Current classroom learning environments are not optimized </a:t>
            </a:r>
            <a:br>
              <a:rPr lang="en-US">
                <a:solidFill>
                  <a:schemeClr val="tx1"/>
                </a:solidFill>
              </a:rPr>
            </a:br>
            <a:r>
              <a:rPr lang="en-US">
                <a:solidFill>
                  <a:schemeClr val="tx1"/>
                </a:solidFill>
              </a:rPr>
              <a:t>to support PBL in function or tone</a:t>
            </a:r>
            <a:endParaRPr>
              <a:solidFill>
                <a:schemeClr val="tx1"/>
              </a:solidFill>
            </a:endParaRPr>
          </a:p>
        </p:txBody>
      </p:sp>
      <p:sp>
        <p:nvSpPr>
          <p:cNvPr id="995" name="Google Shape;995;p2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r>
              <a:rPr lang="en-US" noProof="0">
                <a:solidFill>
                  <a:schemeClr val="tx1"/>
                </a:solidFill>
              </a:rPr>
              <a:t>Key Findings — </a:t>
            </a:r>
            <a:r>
              <a:rPr lang="en-US" i="1" noProof="0">
                <a:solidFill>
                  <a:schemeClr val="tx1"/>
                </a:solidFill>
              </a:rPr>
              <a:t>01 Formal Learning Spaces</a:t>
            </a:r>
          </a:p>
        </p:txBody>
      </p:sp>
      <p:sp>
        <p:nvSpPr>
          <p:cNvPr id="996" name="Google Shape;996;p2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17</a:t>
            </a:fld>
            <a:endParaRPr>
              <a:solidFill>
                <a:schemeClr val="tx1"/>
              </a:solidFill>
            </a:endParaRPr>
          </a:p>
        </p:txBody>
      </p:sp>
      <p:sp>
        <p:nvSpPr>
          <p:cNvPr id="3" name="Google Shape;943;p16">
            <a:extLst>
              <a:ext uri="{FF2B5EF4-FFF2-40B4-BE49-F238E27FC236}">
                <a16:creationId xmlns:a16="http://schemas.microsoft.com/office/drawing/2014/main" id="{88F52A88-06CE-3651-AEAD-D5F5AAEE5049}"/>
              </a:ext>
            </a:extLst>
          </p:cNvPr>
          <p:cNvSpPr txBox="1">
            <a:spLocks/>
          </p:cNvSpPr>
          <p:nvPr/>
        </p:nvSpPr>
        <p:spPr>
          <a:xfrm>
            <a:off x="12585032" y="3465095"/>
            <a:ext cx="4638462" cy="60101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Too much hierarchy, but professional settings are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needed for certain activities</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Inflexible furniture and tools</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Inadequate flex space</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Hybrid is not well supported </a:t>
            </a:r>
          </a:p>
        </p:txBody>
      </p:sp>
      <p:sp>
        <p:nvSpPr>
          <p:cNvPr id="6" name="Google Shape;883;p12">
            <a:extLst>
              <a:ext uri="{FF2B5EF4-FFF2-40B4-BE49-F238E27FC236}">
                <a16:creationId xmlns:a16="http://schemas.microsoft.com/office/drawing/2014/main" id="{97F50C4E-8966-AEDE-BD3A-3A7E096143AA}"/>
              </a:ext>
            </a:extLst>
          </p:cNvPr>
          <p:cNvSpPr txBox="1"/>
          <p:nvPr/>
        </p:nvSpPr>
        <p:spPr>
          <a:xfrm>
            <a:off x="2076880" y="2415304"/>
            <a:ext cx="238563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a:solidFill>
                  <a:schemeClr val="tx1"/>
                </a:solidFill>
                <a:latin typeface="Arial"/>
                <a:ea typeface="Arial"/>
                <a:cs typeface="Arial"/>
                <a:sym typeface="Arial"/>
              </a:rPr>
              <a:t>01</a:t>
            </a:r>
            <a:endParaRPr sz="240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3"/>
        <p:cNvGrpSpPr/>
        <p:nvPr/>
      </p:nvGrpSpPr>
      <p:grpSpPr>
        <a:xfrm>
          <a:off x="0" y="0"/>
          <a:ext cx="0" cy="0"/>
          <a:chOff x="0" y="0"/>
          <a:chExt cx="0" cy="0"/>
        </a:xfrm>
      </p:grpSpPr>
      <p:sp>
        <p:nvSpPr>
          <p:cNvPr id="7" name="Google Shape;54;p56">
            <a:extLst>
              <a:ext uri="{FF2B5EF4-FFF2-40B4-BE49-F238E27FC236}">
                <a16:creationId xmlns:a16="http://schemas.microsoft.com/office/drawing/2014/main" id="{203B1004-6AB1-1FEA-D2C1-C3042D89B35C}"/>
              </a:ext>
            </a:extLst>
          </p:cNvPr>
          <p:cNvSpPr/>
          <p:nvPr/>
        </p:nvSpPr>
        <p:spPr>
          <a:xfrm>
            <a:off x="11914981" y="0"/>
            <a:ext cx="5971382" cy="100584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994" name="Google Shape;994;p20"/>
          <p:cNvSpPr txBox="1">
            <a:spLocks noGrp="1"/>
          </p:cNvSpPr>
          <p:nvPr>
            <p:ph type="body" idx="2"/>
          </p:nvPr>
        </p:nvSpPr>
        <p:spPr>
          <a:xfrm>
            <a:off x="2076880" y="3363497"/>
            <a:ext cx="7067120" cy="44239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634D1A"/>
              </a:buClr>
              <a:buSzPts val="4320"/>
              <a:buFont typeface="Georgia"/>
              <a:buNone/>
            </a:pPr>
            <a:r>
              <a:rPr lang="en-US">
                <a:solidFill>
                  <a:schemeClr val="tx1"/>
                </a:solidFill>
              </a:rPr>
              <a:t>PBL activities often happen in other </a:t>
            </a:r>
            <a:br>
              <a:rPr lang="en-US">
                <a:solidFill>
                  <a:schemeClr val="tx1"/>
                </a:solidFill>
              </a:rPr>
            </a:br>
            <a:r>
              <a:rPr lang="en-US">
                <a:solidFill>
                  <a:schemeClr val="tx1"/>
                </a:solidFill>
              </a:rPr>
              <a:t>spaces on/off campus, </a:t>
            </a:r>
            <a:br>
              <a:rPr lang="en-US">
                <a:solidFill>
                  <a:schemeClr val="tx1"/>
                </a:solidFill>
              </a:rPr>
            </a:br>
            <a:r>
              <a:rPr lang="en-US">
                <a:solidFill>
                  <a:schemeClr val="tx1"/>
                </a:solidFill>
              </a:rPr>
              <a:t>outside the formal </a:t>
            </a:r>
            <a:br>
              <a:rPr lang="en-US">
                <a:solidFill>
                  <a:schemeClr val="tx1"/>
                </a:solidFill>
              </a:rPr>
            </a:br>
            <a:r>
              <a:rPr lang="en-US">
                <a:solidFill>
                  <a:schemeClr val="tx1"/>
                </a:solidFill>
              </a:rPr>
              <a:t>class time/location</a:t>
            </a:r>
          </a:p>
          <a:p>
            <a:pPr marL="0" lvl="0" indent="0" algn="l" rtl="0">
              <a:lnSpc>
                <a:spcPct val="100000"/>
              </a:lnSpc>
              <a:spcBef>
                <a:spcPts val="0"/>
              </a:spcBef>
              <a:spcAft>
                <a:spcPts val="0"/>
              </a:spcAft>
              <a:buClr>
                <a:srgbClr val="634D1A"/>
              </a:buClr>
              <a:buSzPts val="4320"/>
              <a:buFont typeface="Georgia"/>
              <a:buNone/>
            </a:pPr>
            <a:endParaRPr lang="en-US" sz="6000">
              <a:solidFill>
                <a:schemeClr val="tx1"/>
              </a:solidFill>
            </a:endParaRPr>
          </a:p>
        </p:txBody>
      </p:sp>
      <p:sp>
        <p:nvSpPr>
          <p:cNvPr id="995" name="Google Shape;995;p2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r>
              <a:rPr lang="en-US" noProof="0">
                <a:solidFill>
                  <a:schemeClr val="tx1"/>
                </a:solidFill>
              </a:rPr>
              <a:t>Key Findings — </a:t>
            </a:r>
            <a:r>
              <a:rPr lang="en-US" i="1" noProof="0">
                <a:solidFill>
                  <a:schemeClr val="tx1"/>
                </a:solidFill>
              </a:rPr>
              <a:t>02 Informal Learning Resource Spaces</a:t>
            </a:r>
          </a:p>
        </p:txBody>
      </p:sp>
      <p:sp>
        <p:nvSpPr>
          <p:cNvPr id="996" name="Google Shape;996;p2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18</a:t>
            </a:fld>
            <a:endParaRPr>
              <a:solidFill>
                <a:schemeClr val="tx1"/>
              </a:solidFill>
            </a:endParaRPr>
          </a:p>
        </p:txBody>
      </p:sp>
      <p:sp>
        <p:nvSpPr>
          <p:cNvPr id="3" name="Google Shape;943;p16">
            <a:extLst>
              <a:ext uri="{FF2B5EF4-FFF2-40B4-BE49-F238E27FC236}">
                <a16:creationId xmlns:a16="http://schemas.microsoft.com/office/drawing/2014/main" id="{88F52A88-06CE-3651-AEAD-D5F5AAEE5049}"/>
              </a:ext>
            </a:extLst>
          </p:cNvPr>
          <p:cNvSpPr txBox="1">
            <a:spLocks/>
          </p:cNvSpPr>
          <p:nvPr/>
        </p:nvSpPr>
        <p:spPr>
          <a:xfrm>
            <a:off x="12585032" y="3465095"/>
            <a:ext cx="4638462" cy="612515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Libraries provide spaces that support PBL, but learners are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not aware of them</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Library staff are an important resource to guide usage</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Furniture lacks performance and appropriate ergonomics</a:t>
            </a:r>
          </a:p>
          <a:p>
            <a:pPr marL="0" indent="0">
              <a:lnSpc>
                <a:spcPct val="100000"/>
              </a:lnSpc>
              <a:spcBef>
                <a:spcPts val="0"/>
              </a:spcBef>
              <a:spcAft>
                <a:spcPts val="2400"/>
              </a:spcAft>
              <a:buClr>
                <a:schemeClr val="tx1"/>
              </a:buClr>
              <a:buSzPts val="2160"/>
            </a:pPr>
            <a:endParaRPr lang="en-US" sz="2400">
              <a:latin typeface="Arial" panose="020B0604020202020204" pitchFamily="34" charset="0"/>
              <a:cs typeface="Arial" panose="020B0604020202020204" pitchFamily="34" charset="0"/>
              <a:sym typeface="Arial"/>
            </a:endParaRPr>
          </a:p>
        </p:txBody>
      </p:sp>
      <p:sp>
        <p:nvSpPr>
          <p:cNvPr id="2" name="Google Shape;883;p12">
            <a:extLst>
              <a:ext uri="{FF2B5EF4-FFF2-40B4-BE49-F238E27FC236}">
                <a16:creationId xmlns:a16="http://schemas.microsoft.com/office/drawing/2014/main" id="{B2C4701C-CB99-C2A2-C319-1C7B7663F70B}"/>
              </a:ext>
            </a:extLst>
          </p:cNvPr>
          <p:cNvSpPr txBox="1"/>
          <p:nvPr/>
        </p:nvSpPr>
        <p:spPr>
          <a:xfrm>
            <a:off x="2076880" y="2415304"/>
            <a:ext cx="238563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a:solidFill>
                  <a:schemeClr val="tx1"/>
                </a:solidFill>
                <a:latin typeface="Arial"/>
                <a:ea typeface="Arial"/>
                <a:cs typeface="Arial"/>
                <a:sym typeface="Arial"/>
              </a:rPr>
              <a:t>02</a:t>
            </a:r>
            <a:endParaRPr sz="2400">
              <a:solidFill>
                <a:schemeClr val="tx1"/>
              </a:solidFill>
            </a:endParaRPr>
          </a:p>
        </p:txBody>
      </p:sp>
    </p:spTree>
    <p:extLst>
      <p:ext uri="{BB962C8B-B14F-4D97-AF65-F5344CB8AC3E}">
        <p14:creationId xmlns:p14="http://schemas.microsoft.com/office/powerpoint/2010/main" val="3994231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3"/>
        <p:cNvGrpSpPr/>
        <p:nvPr/>
      </p:nvGrpSpPr>
      <p:grpSpPr>
        <a:xfrm>
          <a:off x="0" y="0"/>
          <a:ext cx="0" cy="0"/>
          <a:chOff x="0" y="0"/>
          <a:chExt cx="0" cy="0"/>
        </a:xfrm>
      </p:grpSpPr>
      <p:sp>
        <p:nvSpPr>
          <p:cNvPr id="7" name="Google Shape;54;p56">
            <a:extLst>
              <a:ext uri="{FF2B5EF4-FFF2-40B4-BE49-F238E27FC236}">
                <a16:creationId xmlns:a16="http://schemas.microsoft.com/office/drawing/2014/main" id="{203B1004-6AB1-1FEA-D2C1-C3042D89B35C}"/>
              </a:ext>
            </a:extLst>
          </p:cNvPr>
          <p:cNvSpPr/>
          <p:nvPr/>
        </p:nvSpPr>
        <p:spPr>
          <a:xfrm>
            <a:off x="11914981" y="0"/>
            <a:ext cx="5971382" cy="100584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994" name="Google Shape;994;p20"/>
          <p:cNvSpPr txBox="1">
            <a:spLocks noGrp="1"/>
          </p:cNvSpPr>
          <p:nvPr>
            <p:ph type="body" idx="2"/>
          </p:nvPr>
        </p:nvSpPr>
        <p:spPr>
          <a:xfrm>
            <a:off x="2076880" y="3363497"/>
            <a:ext cx="7668699" cy="44239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634D1A"/>
              </a:buClr>
              <a:buSzPts val="4320"/>
              <a:buFont typeface="Georgia"/>
              <a:buNone/>
            </a:pPr>
            <a:r>
              <a:rPr lang="en-US" sz="4800">
                <a:solidFill>
                  <a:schemeClr val="tx1"/>
                </a:solidFill>
              </a:rPr>
              <a:t>Learners seek spatial performance for individual and group PBL activities, but the environment is often designed for social </a:t>
            </a:r>
            <a:br>
              <a:rPr lang="en-US" sz="4800">
                <a:solidFill>
                  <a:schemeClr val="tx1"/>
                </a:solidFill>
              </a:rPr>
            </a:br>
            <a:r>
              <a:rPr lang="en-US" sz="4800">
                <a:solidFill>
                  <a:schemeClr val="tx1"/>
                </a:solidFill>
              </a:rPr>
              <a:t>or waiting experiences</a:t>
            </a:r>
          </a:p>
        </p:txBody>
      </p:sp>
      <p:sp>
        <p:nvSpPr>
          <p:cNvPr id="995" name="Google Shape;995;p2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r>
              <a:rPr lang="en-US" noProof="0">
                <a:solidFill>
                  <a:schemeClr val="tx1"/>
                </a:solidFill>
              </a:rPr>
              <a:t>Key Findings — </a:t>
            </a:r>
            <a:r>
              <a:rPr lang="en-US" i="1" noProof="0">
                <a:solidFill>
                  <a:schemeClr val="tx1"/>
                </a:solidFill>
              </a:rPr>
              <a:t>03 Performance Ancillary Needs of Learners</a:t>
            </a:r>
          </a:p>
        </p:txBody>
      </p:sp>
      <p:sp>
        <p:nvSpPr>
          <p:cNvPr id="996" name="Google Shape;996;p2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19</a:t>
            </a:fld>
            <a:endParaRPr>
              <a:solidFill>
                <a:schemeClr val="tx1"/>
              </a:solidFill>
            </a:endParaRPr>
          </a:p>
        </p:txBody>
      </p:sp>
      <p:sp>
        <p:nvSpPr>
          <p:cNvPr id="3" name="Google Shape;943;p16">
            <a:extLst>
              <a:ext uri="{FF2B5EF4-FFF2-40B4-BE49-F238E27FC236}">
                <a16:creationId xmlns:a16="http://schemas.microsoft.com/office/drawing/2014/main" id="{88F52A88-06CE-3651-AEAD-D5F5AAEE5049}"/>
              </a:ext>
            </a:extLst>
          </p:cNvPr>
          <p:cNvSpPr txBox="1">
            <a:spLocks/>
          </p:cNvSpPr>
          <p:nvPr/>
        </p:nvSpPr>
        <p:spPr>
          <a:xfrm>
            <a:off x="12585032" y="3465095"/>
            <a:ext cx="4638462" cy="612515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Seating is uncomfortable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and unused</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There is a lack of varied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seating options for different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body types and postures</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Task surfaces are not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optimized for laptop use</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Privacy is lacking</a:t>
            </a:r>
          </a:p>
          <a:p>
            <a:pPr marL="0" indent="0">
              <a:lnSpc>
                <a:spcPct val="100000"/>
              </a:lnSpc>
              <a:spcBef>
                <a:spcPts val="0"/>
              </a:spcBef>
              <a:spcAft>
                <a:spcPts val="2400"/>
              </a:spcAft>
              <a:buClr>
                <a:schemeClr val="tx1"/>
              </a:buClr>
              <a:buSzPts val="2160"/>
            </a:pPr>
            <a:endParaRPr lang="en-US" sz="2400">
              <a:latin typeface="Arial" panose="020B0604020202020204" pitchFamily="34" charset="0"/>
              <a:cs typeface="Arial" panose="020B0604020202020204" pitchFamily="34" charset="0"/>
              <a:sym typeface="Arial"/>
            </a:endParaRPr>
          </a:p>
        </p:txBody>
      </p:sp>
      <p:sp>
        <p:nvSpPr>
          <p:cNvPr id="2" name="Google Shape;883;p12">
            <a:extLst>
              <a:ext uri="{FF2B5EF4-FFF2-40B4-BE49-F238E27FC236}">
                <a16:creationId xmlns:a16="http://schemas.microsoft.com/office/drawing/2014/main" id="{BA86A95C-DD83-61B7-4723-A80D8B2B449C}"/>
              </a:ext>
            </a:extLst>
          </p:cNvPr>
          <p:cNvSpPr txBox="1"/>
          <p:nvPr/>
        </p:nvSpPr>
        <p:spPr>
          <a:xfrm>
            <a:off x="2076880" y="2415304"/>
            <a:ext cx="238563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a:solidFill>
                  <a:schemeClr val="tx1"/>
                </a:solidFill>
                <a:latin typeface="Arial"/>
                <a:ea typeface="Arial"/>
                <a:cs typeface="Arial"/>
                <a:sym typeface="Arial"/>
              </a:rPr>
              <a:t>03</a:t>
            </a:r>
            <a:endParaRPr sz="2400">
              <a:solidFill>
                <a:schemeClr val="tx1"/>
              </a:solidFill>
            </a:endParaRPr>
          </a:p>
        </p:txBody>
      </p:sp>
    </p:spTree>
    <p:extLst>
      <p:ext uri="{BB962C8B-B14F-4D97-AF65-F5344CB8AC3E}">
        <p14:creationId xmlns:p14="http://schemas.microsoft.com/office/powerpoint/2010/main" val="1734481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2" descr="A group of people in a classroom&#10;&#10;Description automatically generated"/>
          <p:cNvPicPr preferRelativeResize="0">
            <a:picLocks noGrp="1"/>
          </p:cNvPicPr>
          <p:nvPr>
            <p:ph type="pic" idx="2"/>
          </p:nvPr>
        </p:nvPicPr>
        <p:blipFill rotWithShape="1">
          <a:blip r:embed="rId3">
            <a:alphaModFix/>
          </a:blip>
          <a:srcRect l="-1" t="35473" r="46050" b="24091"/>
          <a:stretch/>
        </p:blipFill>
        <p:spPr>
          <a:xfrm>
            <a:off x="0" y="0"/>
            <a:ext cx="17886363" cy="10058400"/>
          </a:xfrm>
          <a:prstGeom prst="rect">
            <a:avLst/>
          </a:prstGeom>
          <a:solidFill>
            <a:srgbClr val="BDBEBD">
              <a:alpha val="74901"/>
            </a:srgbClr>
          </a:solidFill>
          <a:ln>
            <a:noFill/>
          </a:ln>
        </p:spPr>
      </p:pic>
      <p:sp>
        <p:nvSpPr>
          <p:cNvPr id="770" name="Google Shape;770;p2"/>
          <p:cNvSpPr txBox="1">
            <a:spLocks noGrp="1"/>
          </p:cNvSpPr>
          <p:nvPr>
            <p:ph type="body" idx="1"/>
          </p:nvPr>
        </p:nvSpPr>
        <p:spPr>
          <a:xfrm rot="10800000">
            <a:off x="-2" y="0"/>
            <a:ext cx="11859493" cy="10058400"/>
          </a:xfrm>
          <a:prstGeom prst="rect">
            <a:avLst/>
          </a:prstGeom>
          <a:gradFill>
            <a:gsLst>
              <a:gs pos="0">
                <a:srgbClr val="272725">
                  <a:alpha val="0"/>
                </a:srgbClr>
              </a:gs>
              <a:gs pos="98000">
                <a:schemeClr val="dk1"/>
              </a:gs>
              <a:gs pos="100000">
                <a:schemeClr val="dk1"/>
              </a:gs>
            </a:gsLst>
            <a:lin ang="0" scaled="0"/>
          </a:gradFill>
          <a:ln>
            <a:noFill/>
          </a:ln>
        </p:spPr>
        <p:txBody>
          <a:bodyPr spcFirstLastPara="1" wrap="square" lIns="0" tIns="0" rIns="0" bIns="0" anchor="ctr" anchorCtr="0">
            <a:noAutofit/>
          </a:bodyPr>
          <a:lstStyle/>
          <a:p>
            <a:pPr marL="0" lvl="0" indent="0" algn="l" rtl="0">
              <a:lnSpc>
                <a:spcPct val="2880000"/>
              </a:lnSpc>
              <a:spcBef>
                <a:spcPts val="0"/>
              </a:spcBef>
              <a:spcAft>
                <a:spcPts val="0"/>
              </a:spcAft>
              <a:buClr>
                <a:schemeClr val="lt1"/>
              </a:buClr>
              <a:buFont typeface="Arial"/>
              <a:buNone/>
            </a:pPr>
            <a:r>
              <a:rPr lang="en-US"/>
              <a:t>v</a:t>
            </a:r>
            <a:endParaRPr/>
          </a:p>
        </p:txBody>
      </p:sp>
      <p:sp>
        <p:nvSpPr>
          <p:cNvPr id="771" name="Google Shape;771;p2"/>
          <p:cNvSpPr txBox="1">
            <a:spLocks noGrp="1"/>
          </p:cNvSpPr>
          <p:nvPr>
            <p:ph type="title"/>
          </p:nvPr>
        </p:nvSpPr>
        <p:spPr>
          <a:xfrm>
            <a:off x="661988" y="3279913"/>
            <a:ext cx="8422051" cy="4858646"/>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9000"/>
              <a:buFont typeface="Georgia"/>
              <a:buNone/>
            </a:pPr>
            <a:r>
              <a:rPr lang="en-US"/>
              <a:t>Project-based </a:t>
            </a:r>
            <a:br>
              <a:rPr lang="en-US"/>
            </a:br>
            <a:r>
              <a:rPr lang="en-US"/>
              <a:t>Learning Spaces</a:t>
            </a:r>
            <a:endParaRPr/>
          </a:p>
        </p:txBody>
      </p:sp>
      <p:pic>
        <p:nvPicPr>
          <p:cNvPr id="772" name="Google Shape;772;p2" descr="A picture containing text, clipart&#10;&#10;Description automatically generated"/>
          <p:cNvPicPr preferRelativeResize="0"/>
          <p:nvPr/>
        </p:nvPicPr>
        <p:blipFill rotWithShape="1">
          <a:blip r:embed="rId4">
            <a:alphaModFix/>
          </a:blip>
          <a:srcRect/>
          <a:stretch/>
        </p:blipFill>
        <p:spPr>
          <a:xfrm>
            <a:off x="661988" y="8957785"/>
            <a:ext cx="1773025" cy="52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3"/>
        <p:cNvGrpSpPr/>
        <p:nvPr/>
      </p:nvGrpSpPr>
      <p:grpSpPr>
        <a:xfrm>
          <a:off x="0" y="0"/>
          <a:ext cx="0" cy="0"/>
          <a:chOff x="0" y="0"/>
          <a:chExt cx="0" cy="0"/>
        </a:xfrm>
      </p:grpSpPr>
      <p:sp>
        <p:nvSpPr>
          <p:cNvPr id="7" name="Google Shape;54;p56">
            <a:extLst>
              <a:ext uri="{FF2B5EF4-FFF2-40B4-BE49-F238E27FC236}">
                <a16:creationId xmlns:a16="http://schemas.microsoft.com/office/drawing/2014/main" id="{203B1004-6AB1-1FEA-D2C1-C3042D89B35C}"/>
              </a:ext>
            </a:extLst>
          </p:cNvPr>
          <p:cNvSpPr/>
          <p:nvPr/>
        </p:nvSpPr>
        <p:spPr>
          <a:xfrm>
            <a:off x="11914981" y="0"/>
            <a:ext cx="5971382" cy="10058400"/>
          </a:xfrm>
          <a:prstGeom prst="rect">
            <a:avLst/>
          </a:prstGeom>
          <a:solidFill>
            <a:srgbClr val="F7E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994" name="Google Shape;994;p20"/>
          <p:cNvSpPr txBox="1">
            <a:spLocks noGrp="1"/>
          </p:cNvSpPr>
          <p:nvPr>
            <p:ph type="body" idx="2"/>
          </p:nvPr>
        </p:nvSpPr>
        <p:spPr>
          <a:xfrm>
            <a:off x="2076880" y="3363497"/>
            <a:ext cx="7500257" cy="44239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634D1A"/>
              </a:buClr>
              <a:buSzPts val="4320"/>
              <a:buFont typeface="Georgia"/>
              <a:buNone/>
            </a:pPr>
            <a:r>
              <a:rPr lang="en-US" sz="4800">
                <a:solidFill>
                  <a:schemeClr val="tx1"/>
                </a:solidFill>
              </a:rPr>
              <a:t>Technology and tools are being provided, but learners often do not know how best to use them.</a:t>
            </a:r>
          </a:p>
        </p:txBody>
      </p:sp>
      <p:sp>
        <p:nvSpPr>
          <p:cNvPr id="995" name="Google Shape;995;p2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Key Findings — </a:t>
            </a:r>
            <a:r>
              <a:rPr lang="en-US" i="1">
                <a:solidFill>
                  <a:schemeClr val="tx1"/>
                </a:solidFill>
              </a:rPr>
              <a:t>04 Technology and Tools</a:t>
            </a:r>
          </a:p>
        </p:txBody>
      </p:sp>
      <p:sp>
        <p:nvSpPr>
          <p:cNvPr id="996" name="Google Shape;996;p2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20</a:t>
            </a:fld>
            <a:endParaRPr>
              <a:solidFill>
                <a:schemeClr val="tx1"/>
              </a:solidFill>
            </a:endParaRPr>
          </a:p>
        </p:txBody>
      </p:sp>
      <p:sp>
        <p:nvSpPr>
          <p:cNvPr id="3" name="Google Shape;943;p16">
            <a:extLst>
              <a:ext uri="{FF2B5EF4-FFF2-40B4-BE49-F238E27FC236}">
                <a16:creationId xmlns:a16="http://schemas.microsoft.com/office/drawing/2014/main" id="{88F52A88-06CE-3651-AEAD-D5F5AAEE5049}"/>
              </a:ext>
            </a:extLst>
          </p:cNvPr>
          <p:cNvSpPr txBox="1">
            <a:spLocks/>
          </p:cNvSpPr>
          <p:nvPr/>
        </p:nvSpPr>
        <p:spPr>
          <a:xfrm>
            <a:off x="12585032" y="3465095"/>
            <a:ext cx="4638462" cy="612515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Learners are not aware of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shared spaces and programs</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Staff are a resource to train</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Spaces don’t support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multiple groups</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Insufficient storage and </a:t>
            </a:r>
            <a:br>
              <a:rPr lang="en-US" sz="2400">
                <a:latin typeface="Arial" panose="020B0604020202020204" pitchFamily="34" charset="0"/>
                <a:cs typeface="Arial" panose="020B0604020202020204" pitchFamily="34" charset="0"/>
                <a:sym typeface="Arial"/>
              </a:rPr>
            </a:br>
            <a:r>
              <a:rPr lang="en-US" sz="2400">
                <a:latin typeface="Arial" panose="020B0604020202020204" pitchFamily="34" charset="0"/>
                <a:cs typeface="Arial" panose="020B0604020202020204" pitchFamily="34" charset="0"/>
                <a:sym typeface="Arial"/>
              </a:rPr>
              <a:t>cord management</a:t>
            </a:r>
          </a:p>
          <a:p>
            <a:pPr marL="0" indent="0">
              <a:lnSpc>
                <a:spcPct val="100000"/>
              </a:lnSpc>
              <a:spcBef>
                <a:spcPts val="0"/>
              </a:spcBef>
              <a:spcAft>
                <a:spcPts val="2400"/>
              </a:spcAft>
              <a:buClr>
                <a:schemeClr val="tx1"/>
              </a:buClr>
              <a:buSzPts val="2160"/>
            </a:pPr>
            <a:r>
              <a:rPr lang="en-US" sz="2400">
                <a:latin typeface="Arial" panose="020B0604020202020204" pitchFamily="34" charset="0"/>
                <a:cs typeface="Arial" panose="020B0604020202020204" pitchFamily="34" charset="0"/>
                <a:sym typeface="Arial"/>
              </a:rPr>
              <a:t>Spaces need to support both digital and analog tools</a:t>
            </a:r>
          </a:p>
          <a:p>
            <a:pPr marL="0" indent="0">
              <a:lnSpc>
                <a:spcPct val="100000"/>
              </a:lnSpc>
              <a:spcBef>
                <a:spcPts val="0"/>
              </a:spcBef>
              <a:spcAft>
                <a:spcPts val="2400"/>
              </a:spcAft>
              <a:buClr>
                <a:schemeClr val="tx1"/>
              </a:buClr>
              <a:buSzPts val="2160"/>
            </a:pPr>
            <a:endParaRPr lang="en-US" sz="2400">
              <a:latin typeface="Arial" panose="020B0604020202020204" pitchFamily="34" charset="0"/>
              <a:cs typeface="Arial" panose="020B0604020202020204" pitchFamily="34" charset="0"/>
              <a:sym typeface="Arial"/>
            </a:endParaRPr>
          </a:p>
        </p:txBody>
      </p:sp>
      <p:sp>
        <p:nvSpPr>
          <p:cNvPr id="2" name="Google Shape;883;p12">
            <a:extLst>
              <a:ext uri="{FF2B5EF4-FFF2-40B4-BE49-F238E27FC236}">
                <a16:creationId xmlns:a16="http://schemas.microsoft.com/office/drawing/2014/main" id="{E82843FB-4418-D427-1589-3F990230B42C}"/>
              </a:ext>
            </a:extLst>
          </p:cNvPr>
          <p:cNvSpPr txBox="1"/>
          <p:nvPr/>
        </p:nvSpPr>
        <p:spPr>
          <a:xfrm>
            <a:off x="2076880" y="2415304"/>
            <a:ext cx="238563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a:solidFill>
                  <a:schemeClr val="tx1"/>
                </a:solidFill>
                <a:latin typeface="Arial"/>
                <a:ea typeface="Arial"/>
                <a:cs typeface="Arial"/>
                <a:sym typeface="Arial"/>
              </a:rPr>
              <a:t>04</a:t>
            </a:r>
            <a:endParaRPr sz="2400">
              <a:solidFill>
                <a:schemeClr val="tx1"/>
              </a:solidFill>
            </a:endParaRPr>
          </a:p>
        </p:txBody>
      </p:sp>
    </p:spTree>
    <p:extLst>
      <p:ext uri="{BB962C8B-B14F-4D97-AF65-F5344CB8AC3E}">
        <p14:creationId xmlns:p14="http://schemas.microsoft.com/office/powerpoint/2010/main" val="42164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24"/>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p>
            <a:pPr marL="0" lvl="0" indent="0" algn="l" rtl="0">
              <a:lnSpc>
                <a:spcPct val="104999"/>
              </a:lnSpc>
              <a:spcBef>
                <a:spcPts val="0"/>
              </a:spcBef>
              <a:spcAft>
                <a:spcPts val="0"/>
              </a:spcAft>
              <a:buClr>
                <a:schemeClr val="lt1"/>
              </a:buClr>
              <a:buSzPts val="9000"/>
              <a:buFont typeface="Georgia"/>
              <a:buNone/>
            </a:pPr>
            <a:r>
              <a:rPr lang="en-US"/>
              <a:t>Design </a:t>
            </a:r>
            <a:br>
              <a:rPr lang="en-US"/>
            </a:br>
            <a:r>
              <a:rPr lang="en-US"/>
              <a:t>Principles</a:t>
            </a:r>
            <a:endParaRPr/>
          </a:p>
        </p:txBody>
      </p:sp>
      <p:sp>
        <p:nvSpPr>
          <p:cNvPr id="1031" name="Google Shape;1031;p2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25"/>
          <p:cNvSpPr txBox="1">
            <a:spLocks noGrp="1"/>
          </p:cNvSpPr>
          <p:nvPr>
            <p:ph type="title"/>
          </p:nvPr>
        </p:nvSpPr>
        <p:spPr>
          <a:xfrm>
            <a:off x="662798" y="1119570"/>
            <a:ext cx="4800742" cy="340670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5400"/>
              <a:buFont typeface="Georgia"/>
              <a:buNone/>
            </a:pPr>
            <a:r>
              <a:rPr lang="en-US"/>
              <a:t>Design Principles</a:t>
            </a:r>
            <a:endParaRPr/>
          </a:p>
        </p:txBody>
      </p:sp>
      <p:sp>
        <p:nvSpPr>
          <p:cNvPr id="1038" name="Google Shape;1038;p25"/>
          <p:cNvSpPr txBox="1">
            <a:spLocks noGrp="1"/>
          </p:cNvSpPr>
          <p:nvPr>
            <p:ph type="ftr" idx="11"/>
          </p:nvPr>
        </p:nvSpPr>
        <p:spPr>
          <a:xfrm>
            <a:off x="662796" y="507752"/>
            <a:ext cx="4800742"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Design Principles</a:t>
            </a:r>
            <a:endParaRPr/>
          </a:p>
        </p:txBody>
      </p:sp>
      <p:sp>
        <p:nvSpPr>
          <p:cNvPr id="1039" name="Google Shape;1039;p2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rgbClr val="151F45"/>
                </a:solidFill>
              </a:rPr>
              <a:t>22</a:t>
            </a:fld>
            <a:endParaRPr>
              <a:solidFill>
                <a:srgbClr val="151F45"/>
              </a:solidFill>
            </a:endParaRPr>
          </a:p>
        </p:txBody>
      </p:sp>
      <p:sp>
        <p:nvSpPr>
          <p:cNvPr id="1040" name="Google Shape;1040;p25"/>
          <p:cNvSpPr txBox="1"/>
          <p:nvPr/>
        </p:nvSpPr>
        <p:spPr>
          <a:xfrm>
            <a:off x="853296" y="7067192"/>
            <a:ext cx="3278584" cy="5523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a:solidFill>
                  <a:srgbClr val="F0D9CD"/>
                </a:solidFill>
                <a:latin typeface="Arial"/>
                <a:ea typeface="Arial"/>
                <a:cs typeface="Arial"/>
                <a:sym typeface="Arial"/>
              </a:rPr>
              <a:t>Process</a:t>
            </a:r>
            <a:endParaRPr>
              <a:solidFill>
                <a:srgbClr val="F0D9CD"/>
              </a:solidFill>
            </a:endParaRPr>
          </a:p>
        </p:txBody>
      </p:sp>
      <p:sp>
        <p:nvSpPr>
          <p:cNvPr id="1041" name="Google Shape;1041;p25"/>
          <p:cNvSpPr txBox="1"/>
          <p:nvPr/>
        </p:nvSpPr>
        <p:spPr>
          <a:xfrm>
            <a:off x="853296" y="6320220"/>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0D9CD"/>
                </a:solidFill>
                <a:latin typeface="Arial"/>
                <a:ea typeface="Arial"/>
                <a:cs typeface="Arial"/>
                <a:sym typeface="Arial"/>
              </a:rPr>
              <a:t>01</a:t>
            </a:r>
            <a:endParaRPr>
              <a:solidFill>
                <a:srgbClr val="F0D9CD"/>
              </a:solidFill>
            </a:endParaRPr>
          </a:p>
        </p:txBody>
      </p:sp>
      <p:sp>
        <p:nvSpPr>
          <p:cNvPr id="1042" name="Google Shape;1042;p25"/>
          <p:cNvSpPr txBox="1"/>
          <p:nvPr/>
        </p:nvSpPr>
        <p:spPr>
          <a:xfrm>
            <a:off x="853296" y="7763622"/>
            <a:ext cx="2950608" cy="120581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000">
                <a:solidFill>
                  <a:srgbClr val="F0D9CD"/>
                </a:solidFill>
                <a:latin typeface="Arial"/>
                <a:ea typeface="Arial"/>
                <a:cs typeface="Arial"/>
                <a:sym typeface="Arial"/>
              </a:rPr>
              <a:t>Optimize the built environment to support the different phases of project-based learning.</a:t>
            </a:r>
            <a:endParaRPr sz="2000">
              <a:solidFill>
                <a:srgbClr val="F0D9CD"/>
              </a:solidFill>
            </a:endParaRPr>
          </a:p>
        </p:txBody>
      </p:sp>
      <p:sp>
        <p:nvSpPr>
          <p:cNvPr id="1043" name="Google Shape;1043;p25"/>
          <p:cNvSpPr txBox="1"/>
          <p:nvPr/>
        </p:nvSpPr>
        <p:spPr>
          <a:xfrm>
            <a:off x="6796896" y="2133242"/>
            <a:ext cx="3380568" cy="5523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a:solidFill>
                  <a:schemeClr val="tx1"/>
                </a:solidFill>
                <a:latin typeface="Arial"/>
                <a:ea typeface="Arial"/>
                <a:cs typeface="Arial"/>
                <a:sym typeface="Arial"/>
              </a:rPr>
              <a:t>Interactions</a:t>
            </a:r>
            <a:endParaRPr>
              <a:solidFill>
                <a:schemeClr val="tx1"/>
              </a:solidFill>
            </a:endParaRPr>
          </a:p>
        </p:txBody>
      </p:sp>
      <p:sp>
        <p:nvSpPr>
          <p:cNvPr id="1044" name="Google Shape;1044;p25"/>
          <p:cNvSpPr txBox="1"/>
          <p:nvPr/>
        </p:nvSpPr>
        <p:spPr>
          <a:xfrm>
            <a:off x="6796896" y="1386270"/>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chemeClr val="tx1"/>
                </a:solidFill>
                <a:latin typeface="Arial"/>
                <a:ea typeface="Arial"/>
                <a:cs typeface="Arial"/>
                <a:sym typeface="Arial"/>
              </a:rPr>
              <a:t>02</a:t>
            </a:r>
            <a:endParaRPr>
              <a:solidFill>
                <a:schemeClr val="tx1"/>
              </a:solidFill>
            </a:endParaRPr>
          </a:p>
        </p:txBody>
      </p:sp>
      <p:sp>
        <p:nvSpPr>
          <p:cNvPr id="1045" name="Google Shape;1045;p25"/>
          <p:cNvSpPr txBox="1"/>
          <p:nvPr/>
        </p:nvSpPr>
        <p:spPr>
          <a:xfrm>
            <a:off x="6796896" y="2846288"/>
            <a:ext cx="3188352" cy="10589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000" b="0">
                <a:solidFill>
                  <a:schemeClr val="tx1"/>
                </a:solidFill>
                <a:latin typeface="Arial"/>
                <a:ea typeface="Arial"/>
                <a:cs typeface="Arial"/>
                <a:sym typeface="Arial"/>
              </a:rPr>
              <a:t>Create formal and informal learning spaces that support less hierarchical and more authentic interactions.</a:t>
            </a:r>
            <a:endParaRPr sz="2000">
              <a:solidFill>
                <a:schemeClr val="tx1"/>
              </a:solidFill>
            </a:endParaRPr>
          </a:p>
        </p:txBody>
      </p:sp>
      <p:sp>
        <p:nvSpPr>
          <p:cNvPr id="1046" name="Google Shape;1046;p25"/>
          <p:cNvSpPr txBox="1"/>
          <p:nvPr/>
        </p:nvSpPr>
        <p:spPr>
          <a:xfrm>
            <a:off x="12683346" y="7058884"/>
            <a:ext cx="3323417" cy="5523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a:solidFill>
                  <a:srgbClr val="634D1A"/>
                </a:solidFill>
                <a:latin typeface="Arial"/>
                <a:ea typeface="Arial"/>
                <a:cs typeface="Arial"/>
                <a:sym typeface="Arial"/>
              </a:rPr>
              <a:t>Tools</a:t>
            </a:r>
            <a:endParaRPr>
              <a:solidFill>
                <a:srgbClr val="634D1A"/>
              </a:solidFill>
            </a:endParaRPr>
          </a:p>
        </p:txBody>
      </p:sp>
      <p:sp>
        <p:nvSpPr>
          <p:cNvPr id="1047" name="Google Shape;1047;p25"/>
          <p:cNvSpPr txBox="1"/>
          <p:nvPr/>
        </p:nvSpPr>
        <p:spPr>
          <a:xfrm>
            <a:off x="12683346" y="6320220"/>
            <a:ext cx="2385639"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634D1A"/>
                </a:solidFill>
                <a:latin typeface="Arial"/>
                <a:ea typeface="Arial"/>
                <a:cs typeface="Arial"/>
                <a:sym typeface="Arial"/>
              </a:rPr>
              <a:t>03</a:t>
            </a:r>
            <a:endParaRPr>
              <a:solidFill>
                <a:srgbClr val="634D1A"/>
              </a:solidFill>
            </a:endParaRPr>
          </a:p>
        </p:txBody>
      </p:sp>
      <p:sp>
        <p:nvSpPr>
          <p:cNvPr id="1048" name="Google Shape;1048;p25"/>
          <p:cNvSpPr txBox="1"/>
          <p:nvPr/>
        </p:nvSpPr>
        <p:spPr>
          <a:xfrm>
            <a:off x="12683347" y="7763621"/>
            <a:ext cx="3323416" cy="120581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000">
                <a:solidFill>
                  <a:srgbClr val="634D1A"/>
                </a:solidFill>
                <a:latin typeface="Arial"/>
                <a:ea typeface="Arial"/>
                <a:cs typeface="Arial"/>
                <a:sym typeface="Arial"/>
              </a:rPr>
              <a:t>Design “doing” spaces to host the physical and digital tools needed to support project-based learning. </a:t>
            </a:r>
            <a:endParaRPr sz="2000">
              <a:solidFill>
                <a:srgbClr val="634D1A"/>
              </a:solidFill>
            </a:endParaRPr>
          </a:p>
        </p:txBody>
      </p:sp>
      <p:pic>
        <p:nvPicPr>
          <p:cNvPr id="1049" name="Google Shape;1049;p25" descr="People sitting in a room with windows&#10;&#10;Description automatically generated"/>
          <p:cNvPicPr preferRelativeResize="0">
            <a:picLocks noGrp="1"/>
          </p:cNvPicPr>
          <p:nvPr>
            <p:ph type="pic" idx="3"/>
          </p:nvPr>
        </p:nvPicPr>
        <p:blipFill rotWithShape="1">
          <a:blip r:embed="rId3">
            <a:alphaModFix/>
          </a:blip>
          <a:srcRect l="17269" t="30853" r="36388"/>
          <a:stretch/>
        </p:blipFill>
        <p:spPr>
          <a:xfrm>
            <a:off x="11927523" y="4832"/>
            <a:ext cx="5953918" cy="5029200"/>
          </a:xfrm>
          <a:prstGeom prst="rect">
            <a:avLst/>
          </a:prstGeom>
          <a:solidFill>
            <a:srgbClr val="BDBEBD">
              <a:alpha val="74901"/>
            </a:srgbClr>
          </a:solidFill>
          <a:ln>
            <a:noFill/>
          </a:ln>
        </p:spPr>
      </p:pic>
      <p:pic>
        <p:nvPicPr>
          <p:cNvPr id="1050" name="Google Shape;1050;p25" descr="A room with tables and chairs&#10;&#10;Description automatically generated"/>
          <p:cNvPicPr preferRelativeResize="0">
            <a:picLocks noGrp="1"/>
          </p:cNvPicPr>
          <p:nvPr>
            <p:ph type="pic" idx="2"/>
          </p:nvPr>
        </p:nvPicPr>
        <p:blipFill rotWithShape="1">
          <a:blip r:embed="rId4">
            <a:alphaModFix/>
          </a:blip>
          <a:srcRect t="32759" b="3920"/>
          <a:stretch/>
        </p:blipFill>
        <p:spPr>
          <a:xfrm>
            <a:off x="5961063" y="5029201"/>
            <a:ext cx="5953918" cy="5029200"/>
          </a:xfrm>
          <a:prstGeom prst="rect">
            <a:avLst/>
          </a:prstGeom>
          <a:solidFill>
            <a:srgbClr val="BDBEBD">
              <a:alpha val="74901"/>
            </a:srgbClr>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26"/>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p>
            <a:pPr marL="0" lvl="0" indent="0" algn="l" rtl="0">
              <a:lnSpc>
                <a:spcPct val="104999"/>
              </a:lnSpc>
              <a:spcBef>
                <a:spcPts val="0"/>
              </a:spcBef>
              <a:spcAft>
                <a:spcPts val="0"/>
              </a:spcAft>
              <a:buClr>
                <a:schemeClr val="lt1"/>
              </a:buClr>
              <a:buSzPts val="9000"/>
              <a:buFont typeface="Georgia"/>
              <a:buNone/>
            </a:pPr>
            <a:r>
              <a:rPr lang="en-US"/>
              <a:t>Applications</a:t>
            </a:r>
            <a:endParaRPr/>
          </a:p>
        </p:txBody>
      </p:sp>
      <p:sp>
        <p:nvSpPr>
          <p:cNvPr id="1057" name="Google Shape;1057;p2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078"/>
        <p:cNvGrpSpPr/>
        <p:nvPr/>
      </p:nvGrpSpPr>
      <p:grpSpPr>
        <a:xfrm>
          <a:off x="0" y="0"/>
          <a:ext cx="0" cy="0"/>
          <a:chOff x="0" y="0"/>
          <a:chExt cx="0" cy="0"/>
        </a:xfrm>
      </p:grpSpPr>
      <p:sp>
        <p:nvSpPr>
          <p:cNvPr id="1079" name="Google Shape;1079;p28"/>
          <p:cNvSpPr/>
          <p:nvPr/>
        </p:nvSpPr>
        <p:spPr>
          <a:xfrm>
            <a:off x="2299527" y="4319227"/>
            <a:ext cx="2820121" cy="2820121"/>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80" name="Google Shape;1080;p28"/>
          <p:cNvSpPr txBox="1">
            <a:spLocks noGrp="1"/>
          </p:cNvSpPr>
          <p:nvPr>
            <p:ph type="title"/>
          </p:nvPr>
        </p:nvSpPr>
        <p:spPr>
          <a:xfrm>
            <a:off x="3480892" y="2662263"/>
            <a:ext cx="10924578" cy="701434"/>
          </a:xfrm>
          <a:prstGeom prst="rect">
            <a:avLst/>
          </a:prstGeom>
          <a:noFill/>
          <a:ln>
            <a:noFill/>
          </a:ln>
        </p:spPr>
        <p:txBody>
          <a:bodyPr spcFirstLastPara="1" wrap="square" lIns="0" tIns="0" rIns="0" bIns="0" anchor="t" anchorCtr="0">
            <a:noAutofit/>
          </a:bodyPr>
          <a:lstStyle/>
          <a:p>
            <a:pPr marL="0" lvl="0" indent="0" algn="ctr" rtl="0">
              <a:lnSpc>
                <a:spcPct val="116000"/>
              </a:lnSpc>
              <a:spcBef>
                <a:spcPts val="0"/>
              </a:spcBef>
              <a:spcAft>
                <a:spcPts val="0"/>
              </a:spcAft>
              <a:buClr>
                <a:srgbClr val="634D1A"/>
              </a:buClr>
              <a:buSzPts val="5400"/>
              <a:buFont typeface="Georgia"/>
              <a:buNone/>
            </a:pPr>
            <a:r>
              <a:rPr lang="en-US">
                <a:solidFill>
                  <a:schemeClr val="tx1"/>
                </a:solidFill>
              </a:rPr>
              <a:t>4C’s of Project-based Learning</a:t>
            </a:r>
            <a:endParaRPr>
              <a:solidFill>
                <a:schemeClr val="tx1"/>
              </a:solidFill>
            </a:endParaRPr>
          </a:p>
        </p:txBody>
      </p:sp>
      <p:sp>
        <p:nvSpPr>
          <p:cNvPr id="1081" name="Google Shape;1081;p2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p>
        </p:txBody>
      </p:sp>
      <p:sp>
        <p:nvSpPr>
          <p:cNvPr id="1082" name="Google Shape;1082;p2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24</a:t>
            </a:fld>
            <a:endParaRPr>
              <a:solidFill>
                <a:schemeClr val="tx1"/>
              </a:solidFill>
            </a:endParaRPr>
          </a:p>
        </p:txBody>
      </p:sp>
      <p:sp>
        <p:nvSpPr>
          <p:cNvPr id="1083" name="Google Shape;1083;p28"/>
          <p:cNvSpPr/>
          <p:nvPr/>
        </p:nvSpPr>
        <p:spPr>
          <a:xfrm>
            <a:off x="5747062"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84" name="Google Shape;1084;p28"/>
          <p:cNvSpPr/>
          <p:nvPr/>
        </p:nvSpPr>
        <p:spPr>
          <a:xfrm>
            <a:off x="9164211"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85" name="Google Shape;1085;p28"/>
          <p:cNvSpPr/>
          <p:nvPr/>
        </p:nvSpPr>
        <p:spPr>
          <a:xfrm>
            <a:off x="12607849"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086" name="Google Shape;1086;p28"/>
          <p:cNvSpPr txBox="1">
            <a:spLocks noGrp="1"/>
          </p:cNvSpPr>
          <p:nvPr>
            <p:ph type="body" idx="2"/>
          </p:nvPr>
        </p:nvSpPr>
        <p:spPr>
          <a:xfrm>
            <a:off x="246277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634D1A"/>
              </a:buClr>
              <a:buSzPts val="2160"/>
              <a:buNone/>
            </a:pPr>
            <a:r>
              <a:rPr lang="en-US" sz="2700">
                <a:solidFill>
                  <a:schemeClr val="tx1"/>
                </a:solidFill>
              </a:rPr>
              <a:t>Classroom</a:t>
            </a:r>
            <a:endParaRPr>
              <a:solidFill>
                <a:schemeClr val="tx1"/>
              </a:solidFill>
            </a:endParaRPr>
          </a:p>
        </p:txBody>
      </p:sp>
      <p:sp>
        <p:nvSpPr>
          <p:cNvPr id="1087" name="Google Shape;1087;p28"/>
          <p:cNvSpPr txBox="1">
            <a:spLocks noGrp="1"/>
          </p:cNvSpPr>
          <p:nvPr>
            <p:ph type="body" idx="3"/>
          </p:nvPr>
        </p:nvSpPr>
        <p:spPr>
          <a:xfrm>
            <a:off x="5893872"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Collaborate</a:t>
            </a:r>
            <a:endParaRPr>
              <a:solidFill>
                <a:schemeClr val="tx1"/>
              </a:solidFill>
            </a:endParaRPr>
          </a:p>
        </p:txBody>
      </p:sp>
      <p:sp>
        <p:nvSpPr>
          <p:cNvPr id="1088" name="Google Shape;1088;p28"/>
          <p:cNvSpPr txBox="1">
            <a:spLocks noGrp="1"/>
          </p:cNvSpPr>
          <p:nvPr>
            <p:ph type="body" idx="4"/>
          </p:nvPr>
        </p:nvSpPr>
        <p:spPr>
          <a:xfrm>
            <a:off x="933248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Create</a:t>
            </a:r>
            <a:endParaRPr>
              <a:solidFill>
                <a:schemeClr val="tx1"/>
              </a:solidFill>
            </a:endParaRPr>
          </a:p>
        </p:txBody>
      </p:sp>
      <p:sp>
        <p:nvSpPr>
          <p:cNvPr id="1089" name="Google Shape;1089;p28"/>
          <p:cNvSpPr txBox="1">
            <a:spLocks noGrp="1"/>
          </p:cNvSpPr>
          <p:nvPr>
            <p:ph type="body" idx="5"/>
          </p:nvPr>
        </p:nvSpPr>
        <p:spPr>
          <a:xfrm>
            <a:off x="12771100"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Communicate</a:t>
            </a:r>
            <a:endParaRPr>
              <a:solidFill>
                <a:schemeClr val="tx1"/>
              </a:solidFill>
            </a:endParaRPr>
          </a:p>
        </p:txBody>
      </p:sp>
    </p:spTree>
    <p:extLst>
      <p:ext uri="{BB962C8B-B14F-4D97-AF65-F5344CB8AC3E}">
        <p14:creationId xmlns:p14="http://schemas.microsoft.com/office/powerpoint/2010/main" val="1321571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29"/>
          <p:cNvSpPr txBox="1">
            <a:spLocks noGrp="1"/>
          </p:cNvSpPr>
          <p:nvPr>
            <p:ph type="body" idx="1"/>
          </p:nvPr>
        </p:nvSpPr>
        <p:spPr>
          <a:xfrm>
            <a:off x="662797" y="1120834"/>
            <a:ext cx="12773409" cy="692200"/>
          </a:xfrm>
          <a:prstGeom prst="rect">
            <a:avLst/>
          </a:prstGeom>
          <a:noFill/>
          <a:ln>
            <a:noFill/>
          </a:ln>
        </p:spPr>
        <p:txBody>
          <a:bodyPr spcFirstLastPara="1" wrap="square" lIns="0" tIns="0" rIns="0" bIns="0" anchor="t" anchorCtr="0">
            <a:noAutofit/>
          </a:bodyPr>
          <a:lstStyle/>
          <a:p>
            <a:pPr marL="0" lvl="0" indent="0" algn="l" rtl="0">
              <a:lnSpc>
                <a:spcPct val="116000"/>
              </a:lnSpc>
              <a:spcBef>
                <a:spcPts val="0"/>
              </a:spcBef>
              <a:spcAft>
                <a:spcPts val="0"/>
              </a:spcAft>
              <a:buClr>
                <a:schemeClr val="dk1"/>
              </a:buClr>
              <a:buSzPts val="4320"/>
              <a:buFont typeface="Georgia"/>
              <a:buNone/>
            </a:pPr>
            <a:r>
              <a:rPr lang="en-US"/>
              <a:t>Classroom</a:t>
            </a:r>
            <a:endParaRPr/>
          </a:p>
        </p:txBody>
      </p:sp>
      <p:sp>
        <p:nvSpPr>
          <p:cNvPr id="1096" name="Google Shape;1096;p29"/>
          <p:cNvSpPr txBox="1">
            <a:spLocks noGrp="1"/>
          </p:cNvSpPr>
          <p:nvPr>
            <p:ph type="body" idx="3"/>
          </p:nvPr>
        </p:nvSpPr>
        <p:spPr>
          <a:xfrm>
            <a:off x="14284411" y="2270234"/>
            <a:ext cx="2938884" cy="7183129"/>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rgbClr val="634D1A"/>
              </a:buClr>
              <a:buSzPts val="1440"/>
              <a:buFont typeface="Georgia"/>
              <a:buAutoNum type="arabicPeriod"/>
            </a:pPr>
            <a:r>
              <a:rPr lang="en-US"/>
              <a:t>Group work/studying</a:t>
            </a:r>
            <a:endParaRPr/>
          </a:p>
          <a:p>
            <a:pPr marL="342900" lvl="0" indent="-342900" algn="l" rtl="0">
              <a:lnSpc>
                <a:spcPct val="100000"/>
              </a:lnSpc>
              <a:spcBef>
                <a:spcPts val="1200"/>
              </a:spcBef>
              <a:spcAft>
                <a:spcPts val="0"/>
              </a:spcAft>
              <a:buClr>
                <a:srgbClr val="634D1A"/>
              </a:buClr>
              <a:buSzPts val="1440"/>
              <a:buFont typeface="Georgia"/>
              <a:buAutoNum type="arabicPeriod"/>
            </a:pPr>
            <a:r>
              <a:rPr lang="en-US"/>
              <a:t>Writeable surface</a:t>
            </a:r>
            <a:endParaRPr/>
          </a:p>
          <a:p>
            <a:pPr marL="342900" lvl="0" indent="-342900" algn="l" rtl="0">
              <a:lnSpc>
                <a:spcPct val="100000"/>
              </a:lnSpc>
              <a:spcBef>
                <a:spcPts val="1200"/>
              </a:spcBef>
              <a:spcAft>
                <a:spcPts val="0"/>
              </a:spcAft>
              <a:buClr>
                <a:srgbClr val="634D1A"/>
              </a:buClr>
              <a:buSzPts val="1440"/>
              <a:buFont typeface="Georgia"/>
              <a:buAutoNum type="arabicPeriod"/>
            </a:pPr>
            <a:r>
              <a:rPr lang="en-US"/>
              <a:t>Comfort to promote productivity</a:t>
            </a:r>
            <a:endParaRPr/>
          </a:p>
          <a:p>
            <a:pPr marL="342900" lvl="0" indent="-342900" algn="l" rtl="0">
              <a:lnSpc>
                <a:spcPct val="100000"/>
              </a:lnSpc>
              <a:spcBef>
                <a:spcPts val="1200"/>
              </a:spcBef>
              <a:spcAft>
                <a:spcPts val="0"/>
              </a:spcAft>
              <a:buClr>
                <a:srgbClr val="634D1A"/>
              </a:buClr>
              <a:buSzPts val="1440"/>
              <a:buFont typeface="Georgia"/>
              <a:buAutoNum type="arabicPeriod"/>
            </a:pPr>
            <a:r>
              <a:rPr lang="en-US"/>
              <a:t>Different range of postures</a:t>
            </a:r>
            <a:endParaRPr/>
          </a:p>
          <a:p>
            <a:pPr marL="342900" lvl="0" indent="-342900" algn="l" rtl="0">
              <a:lnSpc>
                <a:spcPct val="100000"/>
              </a:lnSpc>
              <a:spcBef>
                <a:spcPts val="1200"/>
              </a:spcBef>
              <a:spcAft>
                <a:spcPts val="0"/>
              </a:spcAft>
              <a:buClr>
                <a:srgbClr val="634D1A"/>
              </a:buClr>
              <a:buSzPts val="1440"/>
              <a:buFont typeface="Georgia"/>
              <a:buAutoNum type="arabicPeriod"/>
            </a:pPr>
            <a:r>
              <a:rPr lang="en-US"/>
              <a:t>Power access</a:t>
            </a:r>
            <a:endParaRPr/>
          </a:p>
          <a:p>
            <a:pPr marL="342900" lvl="0" indent="-342900" algn="l" rtl="0">
              <a:lnSpc>
                <a:spcPct val="100000"/>
              </a:lnSpc>
              <a:spcBef>
                <a:spcPts val="1200"/>
              </a:spcBef>
              <a:spcAft>
                <a:spcPts val="0"/>
              </a:spcAft>
              <a:buClr>
                <a:srgbClr val="634D1A"/>
              </a:buClr>
              <a:buSzPts val="1440"/>
              <a:buFont typeface="Georgia"/>
              <a:buAutoNum type="arabicPeriod"/>
            </a:pPr>
            <a:r>
              <a:rPr lang="en-US"/>
              <a:t>Space Division</a:t>
            </a:r>
            <a:endParaRPr/>
          </a:p>
        </p:txBody>
      </p:sp>
      <p:sp>
        <p:nvSpPr>
          <p:cNvPr id="1097" name="Google Shape;1097;p29"/>
          <p:cNvSpPr txBox="1">
            <a:spLocks noGrp="1"/>
          </p:cNvSpPr>
          <p:nvPr>
            <p:ph type="ftr" idx="11"/>
          </p:nvPr>
        </p:nvSpPr>
        <p:spPr>
          <a:xfrm>
            <a:off x="662796" y="507752"/>
            <a:ext cx="11270783"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Applications</a:t>
            </a:r>
            <a:endParaRPr/>
          </a:p>
        </p:txBody>
      </p:sp>
      <p:pic>
        <p:nvPicPr>
          <p:cNvPr id="1098" name="Google Shape;1098;p29"/>
          <p:cNvPicPr preferRelativeResize="0">
            <a:picLocks noGrp="1"/>
          </p:cNvPicPr>
          <p:nvPr>
            <p:ph type="pic" idx="2"/>
          </p:nvPr>
        </p:nvPicPr>
        <p:blipFill rotWithShape="1">
          <a:blip r:embed="rId3">
            <a:alphaModFix/>
          </a:blip>
          <a:srcRect t="12" b="13"/>
          <a:stretch/>
        </p:blipFill>
        <p:spPr>
          <a:xfrm>
            <a:off x="662796" y="2270234"/>
            <a:ext cx="12773410" cy="7183143"/>
          </a:xfrm>
          <a:prstGeom prst="rect">
            <a:avLst/>
          </a:prstGeom>
          <a:solidFill>
            <a:schemeClr val="accent3"/>
          </a:solidFill>
          <a:ln>
            <a:noFill/>
          </a:ln>
        </p:spPr>
      </p:pic>
      <p:grpSp>
        <p:nvGrpSpPr>
          <p:cNvPr id="1099" name="Google Shape;1099;p29"/>
          <p:cNvGrpSpPr/>
          <p:nvPr/>
        </p:nvGrpSpPr>
        <p:grpSpPr>
          <a:xfrm>
            <a:off x="2314286" y="6520586"/>
            <a:ext cx="506238" cy="506236"/>
            <a:chOff x="14827585" y="1158676"/>
            <a:chExt cx="742679" cy="742678"/>
          </a:xfrm>
        </p:grpSpPr>
        <p:sp>
          <p:nvSpPr>
            <p:cNvPr id="1100" name="Google Shape;1100;p2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01" name="Google Shape;1101;p2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102" name="Google Shape;1102;p29"/>
          <p:cNvGrpSpPr/>
          <p:nvPr/>
        </p:nvGrpSpPr>
        <p:grpSpPr>
          <a:xfrm>
            <a:off x="2974686" y="4450486"/>
            <a:ext cx="506238" cy="506236"/>
            <a:chOff x="14827585" y="1158676"/>
            <a:chExt cx="742679" cy="742678"/>
          </a:xfrm>
        </p:grpSpPr>
        <p:sp>
          <p:nvSpPr>
            <p:cNvPr id="1103" name="Google Shape;1103;p2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04" name="Google Shape;1104;p2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105" name="Google Shape;1105;p29"/>
          <p:cNvGrpSpPr/>
          <p:nvPr/>
        </p:nvGrpSpPr>
        <p:grpSpPr>
          <a:xfrm>
            <a:off x="4358986" y="4983886"/>
            <a:ext cx="506238" cy="506236"/>
            <a:chOff x="14827585" y="1158676"/>
            <a:chExt cx="742679" cy="742678"/>
          </a:xfrm>
        </p:grpSpPr>
        <p:sp>
          <p:nvSpPr>
            <p:cNvPr id="1106" name="Google Shape;1106;p2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07" name="Google Shape;1107;p2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108" name="Google Shape;1108;p29"/>
          <p:cNvGrpSpPr/>
          <p:nvPr/>
        </p:nvGrpSpPr>
        <p:grpSpPr>
          <a:xfrm>
            <a:off x="9515186" y="5123586"/>
            <a:ext cx="506238" cy="506236"/>
            <a:chOff x="14827585" y="1158676"/>
            <a:chExt cx="742679" cy="742678"/>
          </a:xfrm>
        </p:grpSpPr>
        <p:sp>
          <p:nvSpPr>
            <p:cNvPr id="1109" name="Google Shape;1109;p2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10" name="Google Shape;1110;p29"/>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111" name="Google Shape;1111;p29"/>
          <p:cNvGrpSpPr/>
          <p:nvPr/>
        </p:nvGrpSpPr>
        <p:grpSpPr>
          <a:xfrm>
            <a:off x="12554120" y="4885690"/>
            <a:ext cx="506238" cy="506236"/>
            <a:chOff x="14827596" y="1158676"/>
            <a:chExt cx="742680" cy="742678"/>
          </a:xfrm>
        </p:grpSpPr>
        <p:sp>
          <p:nvSpPr>
            <p:cNvPr id="1112" name="Google Shape;1112;p29"/>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13" name="Google Shape;1113;p2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114" name="Google Shape;1114;p29"/>
          <p:cNvGrpSpPr/>
          <p:nvPr/>
        </p:nvGrpSpPr>
        <p:grpSpPr>
          <a:xfrm>
            <a:off x="12766386" y="8273186"/>
            <a:ext cx="506238" cy="506236"/>
            <a:chOff x="14827585" y="1158676"/>
            <a:chExt cx="742679" cy="742678"/>
          </a:xfrm>
        </p:grpSpPr>
        <p:sp>
          <p:nvSpPr>
            <p:cNvPr id="1115" name="Google Shape;1115;p2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16" name="Google Shape;1116;p29"/>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117" name="Google Shape;1117;p29"/>
          <p:cNvPicPr preferRelativeResize="0"/>
          <p:nvPr/>
        </p:nvPicPr>
        <p:blipFill rotWithShape="1">
          <a:blip r:embed="rId4">
            <a:alphaModFix/>
          </a:blip>
          <a:srcRect/>
          <a:stretch/>
        </p:blipFill>
        <p:spPr>
          <a:xfrm>
            <a:off x="14180597" y="7143134"/>
            <a:ext cx="3171145" cy="23102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30"/>
          <p:cNvSpPr txBox="1">
            <a:spLocks noGrp="1"/>
          </p:cNvSpPr>
          <p:nvPr>
            <p:ph type="title"/>
          </p:nvPr>
        </p:nvSpPr>
        <p:spPr>
          <a:xfrm>
            <a:off x="662798" y="1118281"/>
            <a:ext cx="15140488" cy="701434"/>
          </a:xfrm>
          <a:prstGeom prst="rect">
            <a:avLst/>
          </a:prstGeom>
          <a:noFill/>
          <a:ln>
            <a:noFill/>
          </a:ln>
        </p:spPr>
        <p:txBody>
          <a:bodyPr spcFirstLastPara="1" wrap="square" lIns="0" tIns="0" rIns="0" bIns="0" anchor="t" anchorCtr="0">
            <a:noAutofit/>
          </a:bodyPr>
          <a:lstStyle/>
          <a:p>
            <a:pPr marL="0" lvl="0" indent="0" algn="l" rtl="0">
              <a:lnSpc>
                <a:spcPct val="116000"/>
              </a:lnSpc>
              <a:spcBef>
                <a:spcPts val="0"/>
              </a:spcBef>
              <a:spcAft>
                <a:spcPts val="0"/>
              </a:spcAft>
              <a:buClr>
                <a:schemeClr val="dk1"/>
              </a:buClr>
              <a:buSzPts val="5400"/>
              <a:buFont typeface="Georgia"/>
              <a:buNone/>
            </a:pPr>
            <a:r>
              <a:rPr lang="en-US"/>
              <a:t>Classroom</a:t>
            </a:r>
            <a:endParaRPr/>
          </a:p>
        </p:txBody>
      </p:sp>
      <p:sp>
        <p:nvSpPr>
          <p:cNvPr id="1124" name="Google Shape;1124;p3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Applications</a:t>
            </a:r>
            <a:endParaRPr/>
          </a:p>
        </p:txBody>
      </p:sp>
      <p:sp>
        <p:nvSpPr>
          <p:cNvPr id="1125" name="Google Shape;1125;p30"/>
          <p:cNvSpPr txBox="1">
            <a:spLocks noGrp="1"/>
          </p:cNvSpPr>
          <p:nvPr>
            <p:ph type="body" idx="1"/>
          </p:nvPr>
        </p:nvSpPr>
        <p:spPr>
          <a:xfrm>
            <a:off x="661988" y="2257425"/>
            <a:ext cx="5011825" cy="576019"/>
          </a:xfrm>
          <a:prstGeom prst="rect">
            <a:avLst/>
          </a:prstGeom>
          <a:noFill/>
          <a:ln>
            <a:noFill/>
          </a:ln>
        </p:spPr>
        <p:txBody>
          <a:bodyPr spcFirstLastPara="1" wrap="square" lIns="0" tIns="0" rIns="0" bIns="0" anchor="t" anchorCtr="0">
            <a:noAutofit/>
          </a:bodyPr>
          <a:lstStyle/>
          <a:p>
            <a:pPr marL="0" lvl="0" indent="0" algn="l" rtl="0">
              <a:lnSpc>
                <a:spcPct val="148000"/>
              </a:lnSpc>
              <a:spcBef>
                <a:spcPts val="0"/>
              </a:spcBef>
              <a:spcAft>
                <a:spcPts val="0"/>
              </a:spcAft>
              <a:buClr>
                <a:schemeClr val="dk1"/>
              </a:buClr>
              <a:buSzPts val="2160"/>
              <a:buFont typeface="Arial"/>
              <a:buNone/>
            </a:pPr>
            <a:r>
              <a:rPr lang="en-US"/>
              <a:t>Presentation Mode</a:t>
            </a:r>
            <a:endParaRPr/>
          </a:p>
        </p:txBody>
      </p:sp>
      <p:pic>
        <p:nvPicPr>
          <p:cNvPr id="1126" name="Google Shape;1126;p30"/>
          <p:cNvPicPr preferRelativeResize="0"/>
          <p:nvPr/>
        </p:nvPicPr>
        <p:blipFill rotWithShape="1">
          <a:blip r:embed="rId3">
            <a:alphaModFix/>
          </a:blip>
          <a:srcRect/>
          <a:stretch/>
        </p:blipFill>
        <p:spPr>
          <a:xfrm>
            <a:off x="662795" y="2879328"/>
            <a:ext cx="5011825" cy="2819151"/>
          </a:xfrm>
          <a:prstGeom prst="rect">
            <a:avLst/>
          </a:prstGeom>
          <a:noFill/>
          <a:ln>
            <a:noFill/>
          </a:ln>
        </p:spPr>
      </p:pic>
      <p:pic>
        <p:nvPicPr>
          <p:cNvPr id="1127" name="Google Shape;1127;p30"/>
          <p:cNvPicPr preferRelativeResize="0"/>
          <p:nvPr/>
        </p:nvPicPr>
        <p:blipFill rotWithShape="1">
          <a:blip r:embed="rId4">
            <a:alphaModFix/>
          </a:blip>
          <a:srcRect/>
          <a:stretch/>
        </p:blipFill>
        <p:spPr>
          <a:xfrm>
            <a:off x="6266955" y="2879328"/>
            <a:ext cx="5011825" cy="2819151"/>
          </a:xfrm>
          <a:prstGeom prst="rect">
            <a:avLst/>
          </a:prstGeom>
          <a:noFill/>
          <a:ln>
            <a:noFill/>
          </a:ln>
        </p:spPr>
      </p:pic>
      <p:pic>
        <p:nvPicPr>
          <p:cNvPr id="1128" name="Google Shape;1128;p30"/>
          <p:cNvPicPr preferRelativeResize="0"/>
          <p:nvPr/>
        </p:nvPicPr>
        <p:blipFill rotWithShape="1">
          <a:blip r:embed="rId5">
            <a:alphaModFix/>
          </a:blip>
          <a:srcRect/>
          <a:stretch/>
        </p:blipFill>
        <p:spPr>
          <a:xfrm>
            <a:off x="11887811" y="2879328"/>
            <a:ext cx="5011825" cy="2819151"/>
          </a:xfrm>
          <a:prstGeom prst="rect">
            <a:avLst/>
          </a:prstGeom>
          <a:noFill/>
          <a:ln>
            <a:noFill/>
          </a:ln>
        </p:spPr>
      </p:pic>
      <p:pic>
        <p:nvPicPr>
          <p:cNvPr id="1129" name="Google Shape;1129;p30"/>
          <p:cNvPicPr preferRelativeResize="0"/>
          <p:nvPr/>
        </p:nvPicPr>
        <p:blipFill rotWithShape="1">
          <a:blip r:embed="rId6">
            <a:alphaModFix/>
          </a:blip>
          <a:srcRect/>
          <a:stretch/>
        </p:blipFill>
        <p:spPr>
          <a:xfrm>
            <a:off x="11881010" y="5936929"/>
            <a:ext cx="2287655" cy="2316697"/>
          </a:xfrm>
          <a:prstGeom prst="rect">
            <a:avLst/>
          </a:prstGeom>
          <a:noFill/>
          <a:ln>
            <a:noFill/>
          </a:ln>
        </p:spPr>
      </p:pic>
      <p:pic>
        <p:nvPicPr>
          <p:cNvPr id="1130" name="Google Shape;1130;p30"/>
          <p:cNvPicPr preferRelativeResize="0"/>
          <p:nvPr/>
        </p:nvPicPr>
        <p:blipFill rotWithShape="1">
          <a:blip r:embed="rId7">
            <a:alphaModFix/>
          </a:blip>
          <a:srcRect/>
          <a:stretch/>
        </p:blipFill>
        <p:spPr>
          <a:xfrm rot="10800000">
            <a:off x="6260154" y="5936931"/>
            <a:ext cx="2287654" cy="2316696"/>
          </a:xfrm>
          <a:prstGeom prst="rect">
            <a:avLst/>
          </a:prstGeom>
          <a:noFill/>
          <a:ln>
            <a:noFill/>
          </a:ln>
        </p:spPr>
      </p:pic>
      <p:pic>
        <p:nvPicPr>
          <p:cNvPr id="1131" name="Google Shape;1131;p30"/>
          <p:cNvPicPr preferRelativeResize="0"/>
          <p:nvPr/>
        </p:nvPicPr>
        <p:blipFill rotWithShape="1">
          <a:blip r:embed="rId8">
            <a:alphaModFix/>
          </a:blip>
          <a:srcRect/>
          <a:stretch/>
        </p:blipFill>
        <p:spPr>
          <a:xfrm rot="10800000">
            <a:off x="639297" y="5936931"/>
            <a:ext cx="2287654" cy="2316696"/>
          </a:xfrm>
          <a:prstGeom prst="rect">
            <a:avLst/>
          </a:prstGeom>
          <a:noFill/>
          <a:ln>
            <a:noFill/>
          </a:ln>
        </p:spPr>
      </p:pic>
      <p:sp>
        <p:nvSpPr>
          <p:cNvPr id="1132" name="Google Shape;1132;p30"/>
          <p:cNvSpPr txBox="1"/>
          <p:nvPr/>
        </p:nvSpPr>
        <p:spPr>
          <a:xfrm>
            <a:off x="6266952" y="2314575"/>
            <a:ext cx="5011825" cy="54292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chemeClr val="dk1"/>
                </a:solidFill>
                <a:latin typeface="Arial"/>
                <a:ea typeface="Arial"/>
                <a:cs typeface="Arial"/>
                <a:sym typeface="Arial"/>
              </a:rPr>
              <a:t>Discussion Mode</a:t>
            </a:r>
            <a:endParaRPr/>
          </a:p>
        </p:txBody>
      </p:sp>
      <p:sp>
        <p:nvSpPr>
          <p:cNvPr id="1133" name="Google Shape;1133;p30"/>
          <p:cNvSpPr txBox="1"/>
          <p:nvPr/>
        </p:nvSpPr>
        <p:spPr>
          <a:xfrm>
            <a:off x="11906596" y="2314575"/>
            <a:ext cx="5058805" cy="542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chemeClr val="dk1"/>
                </a:solidFill>
                <a:latin typeface="Arial"/>
                <a:ea typeface="Arial"/>
                <a:cs typeface="Arial"/>
                <a:sym typeface="Arial"/>
              </a:rPr>
              <a:t>Group Mode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91"/>
        <p:cNvGrpSpPr/>
        <p:nvPr/>
      </p:nvGrpSpPr>
      <p:grpSpPr>
        <a:xfrm>
          <a:off x="0" y="0"/>
          <a:ext cx="0" cy="0"/>
          <a:chOff x="0" y="0"/>
          <a:chExt cx="0" cy="0"/>
        </a:xfrm>
      </p:grpSpPr>
      <p:sp>
        <p:nvSpPr>
          <p:cNvPr id="1192" name="Google Shape;1192;p33"/>
          <p:cNvSpPr/>
          <p:nvPr/>
        </p:nvSpPr>
        <p:spPr>
          <a:xfrm>
            <a:off x="2299527"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193" name="Google Shape;1193;p33"/>
          <p:cNvSpPr txBox="1">
            <a:spLocks noGrp="1"/>
          </p:cNvSpPr>
          <p:nvPr>
            <p:ph type="title"/>
          </p:nvPr>
        </p:nvSpPr>
        <p:spPr>
          <a:xfrm>
            <a:off x="3480892" y="2662263"/>
            <a:ext cx="10924578" cy="701434"/>
          </a:xfrm>
          <a:prstGeom prst="rect">
            <a:avLst/>
          </a:prstGeom>
          <a:noFill/>
          <a:ln>
            <a:noFill/>
          </a:ln>
        </p:spPr>
        <p:txBody>
          <a:bodyPr spcFirstLastPara="1" wrap="square" lIns="0" tIns="0" rIns="0" bIns="0" anchor="t" anchorCtr="0">
            <a:noAutofit/>
          </a:bodyPr>
          <a:lstStyle/>
          <a:p>
            <a:pPr marL="0" lvl="0" indent="0" algn="ctr" rtl="0">
              <a:lnSpc>
                <a:spcPct val="116000"/>
              </a:lnSpc>
              <a:spcBef>
                <a:spcPts val="0"/>
              </a:spcBef>
              <a:spcAft>
                <a:spcPts val="0"/>
              </a:spcAft>
              <a:buClr>
                <a:srgbClr val="634D1A"/>
              </a:buClr>
              <a:buSzPts val="5400"/>
              <a:buFont typeface="Georgia"/>
              <a:buNone/>
            </a:pPr>
            <a:r>
              <a:rPr lang="en-US">
                <a:solidFill>
                  <a:schemeClr val="tx1"/>
                </a:solidFill>
              </a:rPr>
              <a:t>4C’s of Project-based Learning</a:t>
            </a:r>
            <a:endParaRPr>
              <a:solidFill>
                <a:schemeClr val="tx1"/>
              </a:solidFill>
            </a:endParaRPr>
          </a:p>
        </p:txBody>
      </p:sp>
      <p:sp>
        <p:nvSpPr>
          <p:cNvPr id="1194" name="Google Shape;1194;p33"/>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p>
        </p:txBody>
      </p:sp>
      <p:sp>
        <p:nvSpPr>
          <p:cNvPr id="1195" name="Google Shape;1195;p3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27</a:t>
            </a:fld>
            <a:endParaRPr>
              <a:solidFill>
                <a:schemeClr val="tx1"/>
              </a:solidFill>
            </a:endParaRPr>
          </a:p>
        </p:txBody>
      </p:sp>
      <p:sp>
        <p:nvSpPr>
          <p:cNvPr id="1196" name="Google Shape;1196;p33"/>
          <p:cNvSpPr/>
          <p:nvPr/>
        </p:nvSpPr>
        <p:spPr>
          <a:xfrm>
            <a:off x="5747062" y="4319227"/>
            <a:ext cx="2820121" cy="2820121"/>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197" name="Google Shape;1197;p33"/>
          <p:cNvSpPr/>
          <p:nvPr/>
        </p:nvSpPr>
        <p:spPr>
          <a:xfrm>
            <a:off x="9164211"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198" name="Google Shape;1198;p33"/>
          <p:cNvSpPr/>
          <p:nvPr/>
        </p:nvSpPr>
        <p:spPr>
          <a:xfrm>
            <a:off x="12607849"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199" name="Google Shape;1199;p33"/>
          <p:cNvSpPr txBox="1">
            <a:spLocks noGrp="1"/>
          </p:cNvSpPr>
          <p:nvPr>
            <p:ph type="body" idx="2"/>
          </p:nvPr>
        </p:nvSpPr>
        <p:spPr>
          <a:xfrm>
            <a:off x="246277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Classroom</a:t>
            </a:r>
            <a:endParaRPr>
              <a:solidFill>
                <a:schemeClr val="tx1"/>
              </a:solidFill>
            </a:endParaRPr>
          </a:p>
        </p:txBody>
      </p:sp>
      <p:sp>
        <p:nvSpPr>
          <p:cNvPr id="1200" name="Google Shape;1200;p33"/>
          <p:cNvSpPr txBox="1">
            <a:spLocks noGrp="1"/>
          </p:cNvSpPr>
          <p:nvPr>
            <p:ph type="body" idx="3"/>
          </p:nvPr>
        </p:nvSpPr>
        <p:spPr>
          <a:xfrm>
            <a:off x="5893872"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634D1A"/>
              </a:buClr>
              <a:buSzPts val="2160"/>
              <a:buNone/>
            </a:pPr>
            <a:r>
              <a:rPr lang="en-US" sz="2700">
                <a:solidFill>
                  <a:schemeClr val="tx1"/>
                </a:solidFill>
              </a:rPr>
              <a:t>Collaborate</a:t>
            </a:r>
            <a:endParaRPr>
              <a:solidFill>
                <a:schemeClr val="tx1"/>
              </a:solidFill>
            </a:endParaRPr>
          </a:p>
        </p:txBody>
      </p:sp>
      <p:sp>
        <p:nvSpPr>
          <p:cNvPr id="1201" name="Google Shape;1201;p33"/>
          <p:cNvSpPr txBox="1">
            <a:spLocks noGrp="1"/>
          </p:cNvSpPr>
          <p:nvPr>
            <p:ph type="body" idx="4"/>
          </p:nvPr>
        </p:nvSpPr>
        <p:spPr>
          <a:xfrm>
            <a:off x="933248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Create</a:t>
            </a:r>
            <a:endParaRPr>
              <a:solidFill>
                <a:schemeClr val="tx1"/>
              </a:solidFill>
            </a:endParaRPr>
          </a:p>
        </p:txBody>
      </p:sp>
      <p:sp>
        <p:nvSpPr>
          <p:cNvPr id="1202" name="Google Shape;1202;p33"/>
          <p:cNvSpPr txBox="1">
            <a:spLocks noGrp="1"/>
          </p:cNvSpPr>
          <p:nvPr>
            <p:ph type="body" idx="5"/>
          </p:nvPr>
        </p:nvSpPr>
        <p:spPr>
          <a:xfrm>
            <a:off x="12771100"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Communicate</a:t>
            </a:r>
            <a:endParaRPr>
              <a:solidFill>
                <a:schemeClr val="tx1"/>
              </a:solidFill>
            </a:endParaRPr>
          </a:p>
        </p:txBody>
      </p:sp>
    </p:spTree>
    <p:extLst>
      <p:ext uri="{BB962C8B-B14F-4D97-AF65-F5344CB8AC3E}">
        <p14:creationId xmlns:p14="http://schemas.microsoft.com/office/powerpoint/2010/main" val="2391882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Google Shape;1139;p31"/>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140" name="Google Shape;1140;p31"/>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Academic Building In-Between Space</a:t>
            </a:r>
          </a:p>
        </p:txBody>
      </p:sp>
      <p:sp>
        <p:nvSpPr>
          <p:cNvPr id="1142" name="Google Shape;1142;p31"/>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141" name="Google Shape;1141;p31"/>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Group work/studying</a:t>
            </a:r>
          </a:p>
          <a:p>
            <a:pPr lvl="0"/>
            <a:r>
              <a:rPr lang="en-US"/>
              <a:t>Writeable surface for lounge settings</a:t>
            </a:r>
          </a:p>
          <a:p>
            <a:pPr lvl="0"/>
            <a:r>
              <a:rPr lang="en-US"/>
              <a:t>Individual resting</a:t>
            </a:r>
          </a:p>
          <a:p>
            <a:pPr lvl="0"/>
            <a:r>
              <a:rPr lang="en-US"/>
              <a:t>Comfort to promote productivity</a:t>
            </a:r>
          </a:p>
          <a:p>
            <a:pPr lvl="0"/>
            <a:r>
              <a:rPr lang="en-US"/>
              <a:t>Different range of postures</a:t>
            </a:r>
          </a:p>
          <a:p>
            <a:pPr lvl="0"/>
            <a:r>
              <a:rPr lang="en-US"/>
              <a:t>Power access</a:t>
            </a:r>
          </a:p>
          <a:p>
            <a:pPr lvl="0"/>
            <a:endParaRPr lang="en-US"/>
          </a:p>
          <a:p>
            <a:pPr lvl="0"/>
            <a:endParaRPr lang="en-US"/>
          </a:p>
          <a:p>
            <a:pPr lvl="0"/>
            <a:endParaRPr lang="en-US"/>
          </a:p>
          <a:p>
            <a:pPr lvl="0"/>
            <a:endParaRPr lang="en-US"/>
          </a:p>
          <a:p>
            <a:pPr lvl="0"/>
            <a:endParaRPr lang="en-US"/>
          </a:p>
          <a:p>
            <a:pPr lvl="0"/>
            <a:endParaRPr lang="en-US"/>
          </a:p>
        </p:txBody>
      </p:sp>
      <p:grpSp>
        <p:nvGrpSpPr>
          <p:cNvPr id="1143" name="Google Shape;1143;p31"/>
          <p:cNvGrpSpPr/>
          <p:nvPr/>
        </p:nvGrpSpPr>
        <p:grpSpPr>
          <a:xfrm>
            <a:off x="7408243" y="5861798"/>
            <a:ext cx="506238" cy="506236"/>
            <a:chOff x="14827585" y="1158676"/>
            <a:chExt cx="742679" cy="742678"/>
          </a:xfrm>
        </p:grpSpPr>
        <p:sp>
          <p:nvSpPr>
            <p:cNvPr id="1144" name="Google Shape;1144;p3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45" name="Google Shape;1145;p3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146" name="Google Shape;1146;p31"/>
          <p:cNvGrpSpPr/>
          <p:nvPr/>
        </p:nvGrpSpPr>
        <p:grpSpPr>
          <a:xfrm>
            <a:off x="11479265" y="5608680"/>
            <a:ext cx="506238" cy="506236"/>
            <a:chOff x="14827585" y="1158676"/>
            <a:chExt cx="742679" cy="742678"/>
          </a:xfrm>
        </p:grpSpPr>
        <p:sp>
          <p:nvSpPr>
            <p:cNvPr id="1147" name="Google Shape;1147;p3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48" name="Google Shape;1148;p3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149" name="Google Shape;1149;p31"/>
          <p:cNvGrpSpPr/>
          <p:nvPr/>
        </p:nvGrpSpPr>
        <p:grpSpPr>
          <a:xfrm>
            <a:off x="4911436" y="7751304"/>
            <a:ext cx="506238" cy="506236"/>
            <a:chOff x="14827585" y="1158676"/>
            <a:chExt cx="742679" cy="742678"/>
          </a:xfrm>
        </p:grpSpPr>
        <p:sp>
          <p:nvSpPr>
            <p:cNvPr id="1150" name="Google Shape;1150;p3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51" name="Google Shape;1151;p3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152" name="Google Shape;1152;p31"/>
          <p:cNvGrpSpPr/>
          <p:nvPr/>
        </p:nvGrpSpPr>
        <p:grpSpPr>
          <a:xfrm>
            <a:off x="2721567" y="6449417"/>
            <a:ext cx="506238" cy="506236"/>
            <a:chOff x="14827585" y="1158676"/>
            <a:chExt cx="742679" cy="742678"/>
          </a:xfrm>
        </p:grpSpPr>
        <p:sp>
          <p:nvSpPr>
            <p:cNvPr id="1153" name="Google Shape;1153;p3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54" name="Google Shape;1154;p31"/>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155" name="Google Shape;1155;p31"/>
          <p:cNvGrpSpPr/>
          <p:nvPr/>
        </p:nvGrpSpPr>
        <p:grpSpPr>
          <a:xfrm>
            <a:off x="2061167" y="7182945"/>
            <a:ext cx="506238" cy="506236"/>
            <a:chOff x="14827596" y="1158676"/>
            <a:chExt cx="742680" cy="742678"/>
          </a:xfrm>
        </p:grpSpPr>
        <p:sp>
          <p:nvSpPr>
            <p:cNvPr id="1156" name="Google Shape;1156;p31"/>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57" name="Google Shape;1157;p3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158" name="Google Shape;1158;p31"/>
          <p:cNvGrpSpPr/>
          <p:nvPr/>
        </p:nvGrpSpPr>
        <p:grpSpPr>
          <a:xfrm>
            <a:off x="11095767" y="6791328"/>
            <a:ext cx="506238" cy="506236"/>
            <a:chOff x="14827585" y="1158676"/>
            <a:chExt cx="742679" cy="742678"/>
          </a:xfrm>
        </p:grpSpPr>
        <p:sp>
          <p:nvSpPr>
            <p:cNvPr id="1159" name="Google Shape;1159;p3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60" name="Google Shape;1160;p31"/>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161" name="Google Shape;1161;p31"/>
          <p:cNvPicPr preferRelativeResize="0"/>
          <p:nvPr/>
        </p:nvPicPr>
        <p:blipFill rotWithShape="1">
          <a:blip r:embed="rId4">
            <a:alphaModFix/>
          </a:blip>
          <a:srcRect/>
          <a:stretch/>
        </p:blipFill>
        <p:spPr>
          <a:xfrm>
            <a:off x="14180597" y="7143134"/>
            <a:ext cx="3171145" cy="23102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32"/>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168" name="Google Shape;1168;p32"/>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Academic Building In-Between Space</a:t>
            </a:r>
          </a:p>
        </p:txBody>
      </p:sp>
      <p:sp>
        <p:nvSpPr>
          <p:cNvPr id="1170" name="Google Shape;1170;p32"/>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169" name="Google Shape;1169;p32"/>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Writable surfaces</a:t>
            </a:r>
          </a:p>
          <a:p>
            <a:pPr lvl="0"/>
            <a:r>
              <a:rPr lang="en-US"/>
              <a:t>Privacy/Space division</a:t>
            </a:r>
          </a:p>
          <a:p>
            <a:pPr lvl="0"/>
            <a:r>
              <a:rPr lang="en-US"/>
              <a:t>Comfortable seating</a:t>
            </a:r>
          </a:p>
          <a:p>
            <a:pPr lvl="0"/>
            <a:r>
              <a:rPr lang="en-US"/>
              <a:t>Range of postures</a:t>
            </a:r>
          </a:p>
          <a:p>
            <a:pPr lvl="0"/>
            <a:r>
              <a:rPr lang="en-US"/>
              <a:t>Power access</a:t>
            </a:r>
          </a:p>
          <a:p>
            <a:pPr lvl="0"/>
            <a:endParaRPr lang="en-US"/>
          </a:p>
          <a:p>
            <a:pPr lvl="0"/>
            <a:endParaRPr lang="en-US"/>
          </a:p>
          <a:p>
            <a:pPr lvl="0"/>
            <a:endParaRPr lang="en-US"/>
          </a:p>
          <a:p>
            <a:pPr lvl="0"/>
            <a:endParaRPr lang="en-US"/>
          </a:p>
          <a:p>
            <a:pPr lvl="0"/>
            <a:endParaRPr lang="en-US"/>
          </a:p>
        </p:txBody>
      </p:sp>
      <p:grpSp>
        <p:nvGrpSpPr>
          <p:cNvPr id="1171" name="Google Shape;1171;p32"/>
          <p:cNvGrpSpPr/>
          <p:nvPr/>
        </p:nvGrpSpPr>
        <p:grpSpPr>
          <a:xfrm>
            <a:off x="2444654" y="6000298"/>
            <a:ext cx="506238" cy="506236"/>
            <a:chOff x="14827585" y="1158676"/>
            <a:chExt cx="742679" cy="742678"/>
          </a:xfrm>
        </p:grpSpPr>
        <p:sp>
          <p:nvSpPr>
            <p:cNvPr id="1172" name="Google Shape;1172;p32"/>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73" name="Google Shape;1173;p32"/>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174" name="Google Shape;1174;p32"/>
          <p:cNvGrpSpPr/>
          <p:nvPr/>
        </p:nvGrpSpPr>
        <p:grpSpPr>
          <a:xfrm>
            <a:off x="4663786" y="4055604"/>
            <a:ext cx="506238" cy="506236"/>
            <a:chOff x="14827585" y="1158676"/>
            <a:chExt cx="742679" cy="742678"/>
          </a:xfrm>
        </p:grpSpPr>
        <p:sp>
          <p:nvSpPr>
            <p:cNvPr id="1175" name="Google Shape;1175;p32"/>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76" name="Google Shape;1176;p32"/>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177" name="Google Shape;1177;p32"/>
          <p:cNvGrpSpPr/>
          <p:nvPr/>
        </p:nvGrpSpPr>
        <p:grpSpPr>
          <a:xfrm>
            <a:off x="3943919" y="8431330"/>
            <a:ext cx="506238" cy="506236"/>
            <a:chOff x="14827585" y="1158676"/>
            <a:chExt cx="742679" cy="742678"/>
          </a:xfrm>
        </p:grpSpPr>
        <p:sp>
          <p:nvSpPr>
            <p:cNvPr id="1178" name="Google Shape;1178;p32"/>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79" name="Google Shape;1179;p32"/>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180" name="Google Shape;1180;p32"/>
          <p:cNvGrpSpPr/>
          <p:nvPr/>
        </p:nvGrpSpPr>
        <p:grpSpPr>
          <a:xfrm>
            <a:off x="5791949" y="6588023"/>
            <a:ext cx="506238" cy="506236"/>
            <a:chOff x="14827596" y="1158676"/>
            <a:chExt cx="742680" cy="742678"/>
          </a:xfrm>
        </p:grpSpPr>
        <p:sp>
          <p:nvSpPr>
            <p:cNvPr id="1181" name="Google Shape;1181;p32"/>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82" name="Google Shape;1182;p32"/>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183" name="Google Shape;1183;p32"/>
          <p:cNvGrpSpPr/>
          <p:nvPr/>
        </p:nvGrpSpPr>
        <p:grpSpPr>
          <a:xfrm>
            <a:off x="11301653" y="5952994"/>
            <a:ext cx="506238" cy="506236"/>
            <a:chOff x="14827585" y="1158676"/>
            <a:chExt cx="742679" cy="742678"/>
          </a:xfrm>
        </p:grpSpPr>
        <p:sp>
          <p:nvSpPr>
            <p:cNvPr id="1184" name="Google Shape;1184;p32"/>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185" name="Google Shape;1185;p32"/>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186" name="Google Shape;1186;p32"/>
          <p:cNvPicPr preferRelativeResize="0"/>
          <p:nvPr/>
        </p:nvPicPr>
        <p:blipFill rotWithShape="1">
          <a:blip r:embed="rId4">
            <a:alphaModFix/>
          </a:blip>
          <a:srcRect/>
          <a:stretch/>
        </p:blipFill>
        <p:spPr>
          <a:xfrm>
            <a:off x="14180597" y="7143134"/>
            <a:ext cx="3171145" cy="23102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77"/>
        <p:cNvGrpSpPr/>
        <p:nvPr/>
      </p:nvGrpSpPr>
      <p:grpSpPr>
        <a:xfrm>
          <a:off x="0" y="0"/>
          <a:ext cx="0" cy="0"/>
          <a:chOff x="0" y="0"/>
          <a:chExt cx="0" cy="0"/>
        </a:xfrm>
      </p:grpSpPr>
      <p:sp>
        <p:nvSpPr>
          <p:cNvPr id="778" name="Google Shape;778;p3"/>
          <p:cNvSpPr txBox="1">
            <a:spLocks noGrp="1"/>
          </p:cNvSpPr>
          <p:nvPr>
            <p:ph type="title"/>
          </p:nvPr>
        </p:nvSpPr>
        <p:spPr>
          <a:xfrm>
            <a:off x="1667915" y="6019225"/>
            <a:ext cx="4573860" cy="2971561"/>
          </a:xfrm>
          <a:prstGeom prst="rect">
            <a:avLst/>
          </a:prstGeom>
          <a:noFill/>
          <a:ln>
            <a:noFill/>
          </a:ln>
        </p:spPr>
        <p:txBody>
          <a:bodyPr spcFirstLastPara="1" wrap="square" lIns="0" tIns="0" rIns="0" bIns="0" anchor="t" anchorCtr="0">
            <a:noAutofit/>
          </a:bodyPr>
          <a:lstStyle/>
          <a:p>
            <a:pPr marL="0" lvl="0" indent="0" algn="l" rtl="0">
              <a:lnSpc>
                <a:spcPts val="5900"/>
              </a:lnSpc>
              <a:spcBef>
                <a:spcPts val="0"/>
              </a:spcBef>
              <a:spcAft>
                <a:spcPts val="0"/>
              </a:spcAft>
              <a:buClr>
                <a:srgbClr val="634D1A"/>
              </a:buClr>
              <a:buSzPts val="5400"/>
              <a:buFont typeface="Georgia"/>
              <a:buNone/>
            </a:pPr>
            <a:r>
              <a:rPr lang="en-US">
                <a:solidFill>
                  <a:schemeClr val="tx1"/>
                </a:solidFill>
              </a:rPr>
              <a:t>Spaces need </a:t>
            </a:r>
            <a:br>
              <a:rPr lang="en-US">
                <a:solidFill>
                  <a:schemeClr val="tx1"/>
                </a:solidFill>
              </a:rPr>
            </a:br>
            <a:r>
              <a:rPr lang="en-US">
                <a:solidFill>
                  <a:schemeClr val="tx1"/>
                </a:solidFill>
              </a:rPr>
              <a:t>to </a:t>
            </a:r>
            <a:r>
              <a:rPr lang="en-US" i="1">
                <a:solidFill>
                  <a:schemeClr val="tx1"/>
                </a:solidFill>
              </a:rPr>
              <a:t>evolve</a:t>
            </a:r>
            <a:r>
              <a:rPr lang="en-US">
                <a:solidFill>
                  <a:schemeClr val="tx1"/>
                </a:solidFill>
              </a:rPr>
              <a:t> when and where learning does</a:t>
            </a:r>
            <a:endParaRPr>
              <a:solidFill>
                <a:schemeClr val="tx1"/>
              </a:solidFill>
            </a:endParaRPr>
          </a:p>
        </p:txBody>
      </p:sp>
      <p:sp>
        <p:nvSpPr>
          <p:cNvPr id="779" name="Google Shape;779;p3"/>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780" name="Google Shape;780;p3" descr="A room with tables and chairs&#10;&#10;Description automatically generated"/>
          <p:cNvPicPr preferRelativeResize="0">
            <a:picLocks noGrp="1"/>
          </p:cNvPicPr>
          <p:nvPr>
            <p:ph type="pic" idx="3"/>
          </p:nvPr>
        </p:nvPicPr>
        <p:blipFill rotWithShape="1">
          <a:blip r:embed="rId3">
            <a:alphaModFix/>
          </a:blip>
          <a:srcRect l="29852" t="52336" r="46301" b="454"/>
          <a:stretch/>
        </p:blipFill>
        <p:spPr>
          <a:xfrm>
            <a:off x="10601325" y="0"/>
            <a:ext cx="2808288" cy="2943225"/>
          </a:xfrm>
          <a:prstGeom prst="rect">
            <a:avLst/>
          </a:prstGeom>
          <a:solidFill>
            <a:srgbClr val="BDBEBD">
              <a:alpha val="74901"/>
            </a:srgbClr>
          </a:solidFill>
          <a:ln>
            <a:noFill/>
          </a:ln>
        </p:spPr>
      </p:pic>
      <p:pic>
        <p:nvPicPr>
          <p:cNvPr id="781" name="Google Shape;781;p3" descr="A person and person sitting at a table&#10;&#10;Description automatically generated"/>
          <p:cNvPicPr preferRelativeResize="0">
            <a:picLocks noGrp="1"/>
          </p:cNvPicPr>
          <p:nvPr>
            <p:ph type="pic" idx="2"/>
          </p:nvPr>
        </p:nvPicPr>
        <p:blipFill rotWithShape="1">
          <a:blip r:embed="rId4">
            <a:alphaModFix/>
          </a:blip>
          <a:srcRect t="10528" b="34811"/>
          <a:stretch/>
        </p:blipFill>
        <p:spPr>
          <a:xfrm>
            <a:off x="8369300" y="3552825"/>
            <a:ext cx="9517063" cy="6505575"/>
          </a:xfrm>
          <a:prstGeom prst="rect">
            <a:avLst/>
          </a:prstGeom>
          <a:solidFill>
            <a:srgbClr val="BDBEBD">
              <a:alpha val="74901"/>
            </a:srgbClr>
          </a:solidFill>
          <a:ln>
            <a:noFill/>
          </a:ln>
        </p:spPr>
      </p:pic>
      <p:pic>
        <p:nvPicPr>
          <p:cNvPr id="782" name="Google Shape;782;p3" descr="A group of people sitting around a round table&#10;&#10;Description automatically generated"/>
          <p:cNvPicPr preferRelativeResize="0">
            <a:picLocks noGrp="1"/>
          </p:cNvPicPr>
          <p:nvPr>
            <p:ph type="pic" idx="4"/>
          </p:nvPr>
        </p:nvPicPr>
        <p:blipFill rotWithShape="1">
          <a:blip r:embed="rId5">
            <a:alphaModFix/>
          </a:blip>
          <a:srcRect t="12894" b="12893"/>
          <a:stretch/>
        </p:blipFill>
        <p:spPr>
          <a:xfrm>
            <a:off x="1668463" y="1290638"/>
            <a:ext cx="3924300" cy="3883025"/>
          </a:xfrm>
          <a:prstGeom prst="rect">
            <a:avLst/>
          </a:prstGeom>
          <a:solidFill>
            <a:srgbClr val="BDBEBD">
              <a:alpha val="74901"/>
            </a:srgbClr>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8" name="Google Shape;1208;p34"/>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209" name="Google Shape;1209;p34"/>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Project Design Studio #1</a:t>
            </a:r>
          </a:p>
        </p:txBody>
      </p:sp>
      <p:sp>
        <p:nvSpPr>
          <p:cNvPr id="1211" name="Google Shape;1211;p34"/>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grpSp>
        <p:nvGrpSpPr>
          <p:cNvPr id="1212" name="Google Shape;1212;p34"/>
          <p:cNvGrpSpPr/>
          <p:nvPr/>
        </p:nvGrpSpPr>
        <p:grpSpPr>
          <a:xfrm>
            <a:off x="12796324" y="6309610"/>
            <a:ext cx="506238" cy="506236"/>
            <a:chOff x="14827585" y="1158676"/>
            <a:chExt cx="742679" cy="742678"/>
          </a:xfrm>
        </p:grpSpPr>
        <p:sp>
          <p:nvSpPr>
            <p:cNvPr id="1213" name="Google Shape;1213;p34"/>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14" name="Google Shape;1214;p34"/>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218" name="Google Shape;1218;p34"/>
          <p:cNvGrpSpPr/>
          <p:nvPr/>
        </p:nvGrpSpPr>
        <p:grpSpPr>
          <a:xfrm>
            <a:off x="2561367" y="8709848"/>
            <a:ext cx="506238" cy="506236"/>
            <a:chOff x="14827585" y="1158676"/>
            <a:chExt cx="742679" cy="742678"/>
          </a:xfrm>
        </p:grpSpPr>
        <p:sp>
          <p:nvSpPr>
            <p:cNvPr id="1219" name="Google Shape;1219;p34"/>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20" name="Google Shape;1220;p34"/>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221" name="Google Shape;1221;p34"/>
          <p:cNvGrpSpPr/>
          <p:nvPr/>
        </p:nvGrpSpPr>
        <p:grpSpPr>
          <a:xfrm>
            <a:off x="7277864" y="6482653"/>
            <a:ext cx="506238" cy="506236"/>
            <a:chOff x="14827585" y="1158676"/>
            <a:chExt cx="742679" cy="742678"/>
          </a:xfrm>
        </p:grpSpPr>
        <p:sp>
          <p:nvSpPr>
            <p:cNvPr id="1222" name="Google Shape;1222;p34"/>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23" name="Google Shape;1223;p34"/>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224" name="Google Shape;1224;p34"/>
          <p:cNvGrpSpPr/>
          <p:nvPr/>
        </p:nvGrpSpPr>
        <p:grpSpPr>
          <a:xfrm>
            <a:off x="1756367" y="7655566"/>
            <a:ext cx="506238" cy="506236"/>
            <a:chOff x="14827596" y="1158676"/>
            <a:chExt cx="742680" cy="742678"/>
          </a:xfrm>
        </p:grpSpPr>
        <p:sp>
          <p:nvSpPr>
            <p:cNvPr id="1225" name="Google Shape;1225;p34"/>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26" name="Google Shape;1226;p34"/>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227" name="Google Shape;1227;p34"/>
          <p:cNvGrpSpPr/>
          <p:nvPr/>
        </p:nvGrpSpPr>
        <p:grpSpPr>
          <a:xfrm>
            <a:off x="9602247" y="8333619"/>
            <a:ext cx="506238" cy="506236"/>
            <a:chOff x="14827585" y="1158676"/>
            <a:chExt cx="742679" cy="742678"/>
          </a:xfrm>
        </p:grpSpPr>
        <p:sp>
          <p:nvSpPr>
            <p:cNvPr id="1228" name="Google Shape;1228;p34"/>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29" name="Google Shape;1229;p34"/>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230" name="Google Shape;1230;p34"/>
          <p:cNvPicPr preferRelativeResize="0"/>
          <p:nvPr/>
        </p:nvPicPr>
        <p:blipFill rotWithShape="1">
          <a:blip r:embed="rId4">
            <a:alphaModFix/>
          </a:blip>
          <a:srcRect/>
          <a:stretch/>
        </p:blipFill>
        <p:spPr>
          <a:xfrm>
            <a:off x="14207488" y="8377267"/>
            <a:ext cx="3237983" cy="1068787"/>
          </a:xfrm>
          <a:prstGeom prst="rect">
            <a:avLst/>
          </a:prstGeom>
          <a:noFill/>
          <a:ln>
            <a:noFill/>
          </a:ln>
        </p:spPr>
      </p:pic>
      <p:sp>
        <p:nvSpPr>
          <p:cNvPr id="4" name="Text Placeholder 3">
            <a:extLst>
              <a:ext uri="{FF2B5EF4-FFF2-40B4-BE49-F238E27FC236}">
                <a16:creationId xmlns:a16="http://schemas.microsoft.com/office/drawing/2014/main" id="{B4E545B1-3078-CC64-C8AB-E7C5455A5426}"/>
              </a:ext>
            </a:extLst>
          </p:cNvPr>
          <p:cNvSpPr>
            <a:spLocks noGrp="1"/>
          </p:cNvSpPr>
          <p:nvPr>
            <p:ph type="body" idx="3"/>
          </p:nvPr>
        </p:nvSpPr>
        <p:spPr/>
        <p:txBody>
          <a:bodyPr/>
          <a:lstStyle/>
          <a:p>
            <a:r>
              <a:rPr lang="en-US"/>
              <a:t>Collaboration + openness</a:t>
            </a:r>
          </a:p>
          <a:p>
            <a:r>
              <a:rPr lang="en-US"/>
              <a:t>Range of postures</a:t>
            </a:r>
          </a:p>
          <a:p>
            <a:r>
              <a:rPr lang="en-US"/>
              <a:t>Open storage</a:t>
            </a:r>
          </a:p>
          <a:p>
            <a:r>
              <a:rPr lang="en-US"/>
              <a:t>Writable + </a:t>
            </a:r>
            <a:r>
              <a:rPr lang="en-US" err="1"/>
              <a:t>tackable</a:t>
            </a:r>
            <a:r>
              <a:rPr lang="en-US"/>
              <a:t> surfaces</a:t>
            </a:r>
          </a:p>
          <a:p>
            <a:r>
              <a:rPr lang="en-US"/>
              <a:t>Flexibility</a:t>
            </a:r>
          </a:p>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35"/>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237" name="Google Shape;1237;p35"/>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Project Design Studio #2</a:t>
            </a:r>
          </a:p>
        </p:txBody>
      </p:sp>
      <p:sp>
        <p:nvSpPr>
          <p:cNvPr id="1239" name="Google Shape;1239;p35"/>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grpSp>
        <p:nvGrpSpPr>
          <p:cNvPr id="1240" name="Google Shape;1240;p35"/>
          <p:cNvGrpSpPr/>
          <p:nvPr/>
        </p:nvGrpSpPr>
        <p:grpSpPr>
          <a:xfrm>
            <a:off x="11680460" y="4252210"/>
            <a:ext cx="506238" cy="506236"/>
            <a:chOff x="14827585" y="1158676"/>
            <a:chExt cx="742679" cy="742678"/>
          </a:xfrm>
        </p:grpSpPr>
        <p:sp>
          <p:nvSpPr>
            <p:cNvPr id="1241" name="Google Shape;1241;p35"/>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42" name="Google Shape;1242;p35"/>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243" name="Google Shape;1243;p35"/>
          <p:cNvGrpSpPr/>
          <p:nvPr/>
        </p:nvGrpSpPr>
        <p:grpSpPr>
          <a:xfrm>
            <a:off x="2509910" y="8520043"/>
            <a:ext cx="506238" cy="506236"/>
            <a:chOff x="14827585" y="1158676"/>
            <a:chExt cx="742679" cy="742678"/>
          </a:xfrm>
        </p:grpSpPr>
        <p:sp>
          <p:nvSpPr>
            <p:cNvPr id="1244" name="Google Shape;1244;p35"/>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45" name="Google Shape;1245;p35"/>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246" name="Google Shape;1246;p35"/>
          <p:cNvGrpSpPr/>
          <p:nvPr/>
        </p:nvGrpSpPr>
        <p:grpSpPr>
          <a:xfrm>
            <a:off x="2308248" y="4908000"/>
            <a:ext cx="506238" cy="506236"/>
            <a:chOff x="14827585" y="1158676"/>
            <a:chExt cx="742679" cy="742678"/>
          </a:xfrm>
        </p:grpSpPr>
        <p:sp>
          <p:nvSpPr>
            <p:cNvPr id="1247" name="Google Shape;1247;p35"/>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48" name="Google Shape;1248;p35"/>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249" name="Google Shape;1249;p35"/>
          <p:cNvGrpSpPr/>
          <p:nvPr/>
        </p:nvGrpSpPr>
        <p:grpSpPr>
          <a:xfrm>
            <a:off x="4459938" y="4984348"/>
            <a:ext cx="506238" cy="506236"/>
            <a:chOff x="14827585" y="1158676"/>
            <a:chExt cx="742679" cy="742678"/>
          </a:xfrm>
        </p:grpSpPr>
        <p:sp>
          <p:nvSpPr>
            <p:cNvPr id="1250" name="Google Shape;1250;p35"/>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51" name="Google Shape;1251;p35"/>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252" name="Google Shape;1252;p35"/>
          <p:cNvGrpSpPr/>
          <p:nvPr/>
        </p:nvGrpSpPr>
        <p:grpSpPr>
          <a:xfrm>
            <a:off x="10357035" y="6644150"/>
            <a:ext cx="506238" cy="506236"/>
            <a:chOff x="14827596" y="1158676"/>
            <a:chExt cx="742680" cy="742678"/>
          </a:xfrm>
        </p:grpSpPr>
        <p:sp>
          <p:nvSpPr>
            <p:cNvPr id="1253" name="Google Shape;1253;p35"/>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54" name="Google Shape;1254;p35"/>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255" name="Google Shape;1255;p35"/>
          <p:cNvGrpSpPr/>
          <p:nvPr/>
        </p:nvGrpSpPr>
        <p:grpSpPr>
          <a:xfrm>
            <a:off x="3356176" y="7297564"/>
            <a:ext cx="506238" cy="506236"/>
            <a:chOff x="14827585" y="1158676"/>
            <a:chExt cx="742679" cy="742678"/>
          </a:xfrm>
        </p:grpSpPr>
        <p:sp>
          <p:nvSpPr>
            <p:cNvPr id="1256" name="Google Shape;1256;p35"/>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57" name="Google Shape;1257;p35"/>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258" name="Google Shape;1258;p35"/>
          <p:cNvPicPr preferRelativeResize="0"/>
          <p:nvPr/>
        </p:nvPicPr>
        <p:blipFill rotWithShape="1">
          <a:blip r:embed="rId4">
            <a:alphaModFix/>
          </a:blip>
          <a:srcRect/>
          <a:stretch/>
        </p:blipFill>
        <p:spPr>
          <a:xfrm>
            <a:off x="14207488" y="8377267"/>
            <a:ext cx="3237983" cy="1068787"/>
          </a:xfrm>
          <a:prstGeom prst="rect">
            <a:avLst/>
          </a:prstGeom>
          <a:noFill/>
          <a:ln>
            <a:noFill/>
          </a:ln>
        </p:spPr>
      </p:pic>
      <p:sp>
        <p:nvSpPr>
          <p:cNvPr id="3" name="Text Placeholder 2">
            <a:extLst>
              <a:ext uri="{FF2B5EF4-FFF2-40B4-BE49-F238E27FC236}">
                <a16:creationId xmlns:a16="http://schemas.microsoft.com/office/drawing/2014/main" id="{47AA2AA9-B0D9-CEE5-2C81-9CF4DD7128D6}"/>
              </a:ext>
            </a:extLst>
          </p:cNvPr>
          <p:cNvSpPr>
            <a:spLocks noGrp="1"/>
          </p:cNvSpPr>
          <p:nvPr>
            <p:ph type="body" idx="3"/>
          </p:nvPr>
        </p:nvSpPr>
        <p:spPr/>
        <p:txBody>
          <a:bodyPr/>
          <a:lstStyle/>
          <a:p>
            <a:pPr lvl="0"/>
            <a:r>
              <a:rPr lang="en-US"/>
              <a:t>Private group work </a:t>
            </a:r>
          </a:p>
          <a:p>
            <a:pPr lvl="0"/>
            <a:r>
              <a:rPr lang="en-US"/>
              <a:t>Media display</a:t>
            </a:r>
          </a:p>
          <a:p>
            <a:pPr lvl="0"/>
            <a:r>
              <a:rPr lang="en-US"/>
              <a:t>Writable surfaces</a:t>
            </a:r>
          </a:p>
          <a:p>
            <a:pPr lvl="0"/>
            <a:r>
              <a:rPr lang="en-US"/>
              <a:t>Acoustical privacy</a:t>
            </a:r>
          </a:p>
          <a:p>
            <a:pPr lvl="0"/>
            <a:r>
              <a:rPr lang="en-US"/>
              <a:t>Vibrant colors</a:t>
            </a:r>
          </a:p>
          <a:p>
            <a:pPr lvl="0"/>
            <a:r>
              <a:rPr lang="en-US"/>
              <a:t>Flexible + storable lounge</a:t>
            </a:r>
          </a:p>
          <a:p>
            <a:pPr lvl="0"/>
            <a:endParaRPr lang="en-US"/>
          </a:p>
          <a:p>
            <a:pPr lvl="0"/>
            <a:endParaRPr lang="en-US"/>
          </a:p>
          <a:p>
            <a:pPr lvl="0"/>
            <a:endParaRPr lang="en-US"/>
          </a:p>
          <a:p>
            <a:pPr lvl="0"/>
            <a:endParaRPr lang="en-US"/>
          </a:p>
          <a:p>
            <a:pPr lvl="0"/>
            <a:endParaRPr lang="en-US"/>
          </a:p>
          <a:p>
            <a:pPr lvl="0"/>
            <a:endParaRPr lang="en-US"/>
          </a:p>
          <a:p>
            <a:pPr lvl="0"/>
            <a:endParaRPr lang="en-US"/>
          </a:p>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36"/>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265" name="Google Shape;1265;p36"/>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Project Design Studio #3</a:t>
            </a:r>
          </a:p>
        </p:txBody>
      </p:sp>
      <p:sp>
        <p:nvSpPr>
          <p:cNvPr id="1267" name="Google Shape;1267;p36"/>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266" name="Google Shape;1266;p36"/>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Private meeting/ conference room</a:t>
            </a:r>
          </a:p>
          <a:p>
            <a:pPr lvl="0"/>
            <a:r>
              <a:rPr lang="en-US"/>
              <a:t>Under worksurface storage</a:t>
            </a:r>
          </a:p>
          <a:p>
            <a:pPr lvl="0"/>
            <a:r>
              <a:rPr lang="en-US"/>
              <a:t>Writable + </a:t>
            </a:r>
            <a:r>
              <a:rPr lang="en-US" err="1"/>
              <a:t>tackable</a:t>
            </a:r>
            <a:r>
              <a:rPr lang="en-US"/>
              <a:t> surfaces</a:t>
            </a:r>
          </a:p>
          <a:p>
            <a:pPr lvl="0"/>
            <a:r>
              <a:rPr lang="en-US"/>
              <a:t>Media display</a:t>
            </a:r>
          </a:p>
          <a:p>
            <a:pPr lvl="0"/>
            <a:endParaRPr lang="en-US"/>
          </a:p>
          <a:p>
            <a:pPr lvl="0"/>
            <a:endParaRPr lang="en-US"/>
          </a:p>
          <a:p>
            <a:pPr lvl="0"/>
            <a:endParaRPr lang="en-US"/>
          </a:p>
          <a:p>
            <a:pPr lvl="0"/>
            <a:endParaRPr lang="en-US"/>
          </a:p>
          <a:p>
            <a:pPr lvl="0"/>
            <a:endParaRPr lang="en-US"/>
          </a:p>
        </p:txBody>
      </p:sp>
      <p:grpSp>
        <p:nvGrpSpPr>
          <p:cNvPr id="1268" name="Google Shape;1268;p36"/>
          <p:cNvGrpSpPr/>
          <p:nvPr/>
        </p:nvGrpSpPr>
        <p:grpSpPr>
          <a:xfrm>
            <a:off x="11985260" y="5456170"/>
            <a:ext cx="506238" cy="506236"/>
            <a:chOff x="14827585" y="1158676"/>
            <a:chExt cx="742679" cy="742678"/>
          </a:xfrm>
        </p:grpSpPr>
        <p:sp>
          <p:nvSpPr>
            <p:cNvPr id="1269" name="Google Shape;1269;p36"/>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70" name="Google Shape;1270;p36"/>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271" name="Google Shape;1271;p36"/>
          <p:cNvGrpSpPr/>
          <p:nvPr/>
        </p:nvGrpSpPr>
        <p:grpSpPr>
          <a:xfrm>
            <a:off x="11391288" y="4684642"/>
            <a:ext cx="506238" cy="506236"/>
            <a:chOff x="14827585" y="1158676"/>
            <a:chExt cx="742679" cy="742678"/>
          </a:xfrm>
        </p:grpSpPr>
        <p:sp>
          <p:nvSpPr>
            <p:cNvPr id="1272" name="Google Shape;1272;p36"/>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73" name="Google Shape;1273;p36"/>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274" name="Google Shape;1274;p36"/>
          <p:cNvGrpSpPr/>
          <p:nvPr/>
        </p:nvGrpSpPr>
        <p:grpSpPr>
          <a:xfrm>
            <a:off x="9732231" y="4113711"/>
            <a:ext cx="506238" cy="506236"/>
            <a:chOff x="14827585" y="1158676"/>
            <a:chExt cx="742679" cy="742678"/>
          </a:xfrm>
        </p:grpSpPr>
        <p:sp>
          <p:nvSpPr>
            <p:cNvPr id="1275" name="Google Shape;1275;p36"/>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76" name="Google Shape;1276;p36"/>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277" name="Google Shape;1277;p36"/>
          <p:cNvGrpSpPr/>
          <p:nvPr/>
        </p:nvGrpSpPr>
        <p:grpSpPr>
          <a:xfrm>
            <a:off x="3214145" y="6791328"/>
            <a:ext cx="506238" cy="506236"/>
            <a:chOff x="14827596" y="1158676"/>
            <a:chExt cx="742680" cy="742678"/>
          </a:xfrm>
        </p:grpSpPr>
        <p:sp>
          <p:nvSpPr>
            <p:cNvPr id="1278" name="Google Shape;1278;p36"/>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79" name="Google Shape;1279;p36"/>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280" name="Google Shape;1280;p36"/>
          <p:cNvGrpSpPr/>
          <p:nvPr/>
        </p:nvGrpSpPr>
        <p:grpSpPr>
          <a:xfrm>
            <a:off x="7196656" y="4252210"/>
            <a:ext cx="506238" cy="506236"/>
            <a:chOff x="14827585" y="1158676"/>
            <a:chExt cx="742679" cy="742678"/>
          </a:xfrm>
        </p:grpSpPr>
        <p:sp>
          <p:nvSpPr>
            <p:cNvPr id="1281" name="Google Shape;1281;p36"/>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282" name="Google Shape;1282;p36"/>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283" name="Google Shape;1283;p36"/>
          <p:cNvPicPr preferRelativeResize="0"/>
          <p:nvPr/>
        </p:nvPicPr>
        <p:blipFill rotWithShape="1">
          <a:blip r:embed="rId4">
            <a:alphaModFix/>
          </a:blip>
          <a:srcRect/>
          <a:stretch/>
        </p:blipFill>
        <p:spPr>
          <a:xfrm>
            <a:off x="14207488" y="8377267"/>
            <a:ext cx="3237983" cy="10687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432" name="Google Shape;1432;p43"/>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433" name="Google Shape;1433;p43"/>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Multipurpose Space</a:t>
            </a:r>
          </a:p>
        </p:txBody>
      </p:sp>
      <p:sp>
        <p:nvSpPr>
          <p:cNvPr id="1435" name="Google Shape;1435;p43"/>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434" name="Google Shape;1434;p43"/>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Private studying</a:t>
            </a:r>
          </a:p>
          <a:p>
            <a:pPr lvl="0"/>
            <a:r>
              <a:rPr lang="en-US"/>
              <a:t>Collaborative space</a:t>
            </a:r>
          </a:p>
          <a:p>
            <a:pPr lvl="0"/>
            <a:r>
              <a:rPr lang="en-US"/>
              <a:t>Writable + </a:t>
            </a:r>
            <a:r>
              <a:rPr lang="en-US" err="1"/>
              <a:t>tackable</a:t>
            </a:r>
            <a:r>
              <a:rPr lang="en-US"/>
              <a:t> surfaces</a:t>
            </a:r>
          </a:p>
          <a:p>
            <a:pPr lvl="0"/>
            <a:r>
              <a:rPr lang="en-US"/>
              <a:t>Acoustical privacy</a:t>
            </a:r>
          </a:p>
          <a:p>
            <a:pPr lvl="0"/>
            <a:r>
              <a:rPr lang="en-US"/>
              <a:t>Power access</a:t>
            </a:r>
          </a:p>
          <a:p>
            <a:pPr lvl="0"/>
            <a:r>
              <a:rPr lang="en-US"/>
              <a:t>Seating variety</a:t>
            </a:r>
          </a:p>
          <a:p>
            <a:pPr lvl="0"/>
            <a:r>
              <a:rPr lang="en-US"/>
              <a:t>Working surfaces</a:t>
            </a:r>
          </a:p>
        </p:txBody>
      </p:sp>
      <p:grpSp>
        <p:nvGrpSpPr>
          <p:cNvPr id="1436" name="Google Shape;1436;p43"/>
          <p:cNvGrpSpPr/>
          <p:nvPr/>
        </p:nvGrpSpPr>
        <p:grpSpPr>
          <a:xfrm>
            <a:off x="2434321" y="3911363"/>
            <a:ext cx="506238" cy="506236"/>
            <a:chOff x="14827585" y="1158676"/>
            <a:chExt cx="742679" cy="742678"/>
          </a:xfrm>
        </p:grpSpPr>
        <p:sp>
          <p:nvSpPr>
            <p:cNvPr id="1437" name="Google Shape;1437;p43"/>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38" name="Google Shape;1438;p43"/>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439" name="Google Shape;1439;p43"/>
          <p:cNvGrpSpPr/>
          <p:nvPr/>
        </p:nvGrpSpPr>
        <p:grpSpPr>
          <a:xfrm>
            <a:off x="10536488" y="5995404"/>
            <a:ext cx="506238" cy="506236"/>
            <a:chOff x="14827585" y="1158676"/>
            <a:chExt cx="742679" cy="742678"/>
          </a:xfrm>
        </p:grpSpPr>
        <p:sp>
          <p:nvSpPr>
            <p:cNvPr id="1440" name="Google Shape;1440;p43"/>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41" name="Google Shape;1441;p43"/>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442" name="Google Shape;1442;p43"/>
          <p:cNvGrpSpPr/>
          <p:nvPr/>
        </p:nvGrpSpPr>
        <p:grpSpPr>
          <a:xfrm>
            <a:off x="3639119" y="7052366"/>
            <a:ext cx="506238" cy="506236"/>
            <a:chOff x="14827585" y="1158676"/>
            <a:chExt cx="742679" cy="742678"/>
          </a:xfrm>
        </p:grpSpPr>
        <p:sp>
          <p:nvSpPr>
            <p:cNvPr id="1443" name="Google Shape;1443;p43"/>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44" name="Google Shape;1444;p43"/>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445" name="Google Shape;1445;p43"/>
          <p:cNvGrpSpPr/>
          <p:nvPr/>
        </p:nvGrpSpPr>
        <p:grpSpPr>
          <a:xfrm>
            <a:off x="5568386" y="3605224"/>
            <a:ext cx="506238" cy="506236"/>
            <a:chOff x="14827585" y="1158676"/>
            <a:chExt cx="742679" cy="742678"/>
          </a:xfrm>
        </p:grpSpPr>
        <p:sp>
          <p:nvSpPr>
            <p:cNvPr id="1446" name="Google Shape;1446;p43"/>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47" name="Google Shape;1447;p43"/>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448" name="Google Shape;1448;p43"/>
          <p:cNvGrpSpPr/>
          <p:nvPr/>
        </p:nvGrpSpPr>
        <p:grpSpPr>
          <a:xfrm>
            <a:off x="6752924" y="6480398"/>
            <a:ext cx="506238" cy="506236"/>
            <a:chOff x="14827596" y="1158676"/>
            <a:chExt cx="742680" cy="742678"/>
          </a:xfrm>
        </p:grpSpPr>
        <p:sp>
          <p:nvSpPr>
            <p:cNvPr id="1449" name="Google Shape;1449;p43"/>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50" name="Google Shape;1450;p43"/>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451" name="Google Shape;1451;p43"/>
          <p:cNvGrpSpPr/>
          <p:nvPr/>
        </p:nvGrpSpPr>
        <p:grpSpPr>
          <a:xfrm>
            <a:off x="9253942" y="6419387"/>
            <a:ext cx="506238" cy="506236"/>
            <a:chOff x="14827585" y="1158676"/>
            <a:chExt cx="742679" cy="742678"/>
          </a:xfrm>
        </p:grpSpPr>
        <p:sp>
          <p:nvSpPr>
            <p:cNvPr id="1452" name="Google Shape;1452;p43"/>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53" name="Google Shape;1453;p43"/>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grpSp>
        <p:nvGrpSpPr>
          <p:cNvPr id="1454" name="Google Shape;1454;p43"/>
          <p:cNvGrpSpPr/>
          <p:nvPr/>
        </p:nvGrpSpPr>
        <p:grpSpPr>
          <a:xfrm>
            <a:off x="7259162" y="5516962"/>
            <a:ext cx="506238" cy="506236"/>
            <a:chOff x="14827585" y="1158676"/>
            <a:chExt cx="742679" cy="742678"/>
          </a:xfrm>
        </p:grpSpPr>
        <p:sp>
          <p:nvSpPr>
            <p:cNvPr id="1455" name="Google Shape;1455;p43"/>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56" name="Google Shape;1456;p43"/>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7</a:t>
              </a:r>
              <a:endParaRPr sz="16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52857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88"/>
        <p:cNvGrpSpPr/>
        <p:nvPr/>
      </p:nvGrpSpPr>
      <p:grpSpPr>
        <a:xfrm>
          <a:off x="0" y="0"/>
          <a:ext cx="0" cy="0"/>
          <a:chOff x="0" y="0"/>
          <a:chExt cx="0" cy="0"/>
        </a:xfrm>
      </p:grpSpPr>
      <p:sp>
        <p:nvSpPr>
          <p:cNvPr id="1289" name="Google Shape;1289;p37"/>
          <p:cNvSpPr/>
          <p:nvPr/>
        </p:nvSpPr>
        <p:spPr>
          <a:xfrm>
            <a:off x="2299527"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290" name="Google Shape;1290;p37"/>
          <p:cNvSpPr txBox="1">
            <a:spLocks noGrp="1"/>
          </p:cNvSpPr>
          <p:nvPr>
            <p:ph type="title"/>
          </p:nvPr>
        </p:nvSpPr>
        <p:spPr>
          <a:xfrm>
            <a:off x="3480892" y="2662263"/>
            <a:ext cx="10924578" cy="701434"/>
          </a:xfrm>
          <a:prstGeom prst="rect">
            <a:avLst/>
          </a:prstGeom>
          <a:noFill/>
          <a:ln>
            <a:noFill/>
          </a:ln>
        </p:spPr>
        <p:txBody>
          <a:bodyPr spcFirstLastPara="1" wrap="square" lIns="0" tIns="0" rIns="0" bIns="0" anchor="t" anchorCtr="0">
            <a:noAutofit/>
          </a:bodyPr>
          <a:lstStyle/>
          <a:p>
            <a:pPr marL="0" lvl="0" indent="0" algn="ctr" rtl="0">
              <a:lnSpc>
                <a:spcPct val="116000"/>
              </a:lnSpc>
              <a:spcBef>
                <a:spcPts val="0"/>
              </a:spcBef>
              <a:spcAft>
                <a:spcPts val="0"/>
              </a:spcAft>
              <a:buClr>
                <a:srgbClr val="634D1A"/>
              </a:buClr>
              <a:buSzPts val="5400"/>
              <a:buFont typeface="Georgia"/>
              <a:buNone/>
            </a:pPr>
            <a:r>
              <a:rPr lang="en-US">
                <a:solidFill>
                  <a:schemeClr val="tx1"/>
                </a:solidFill>
              </a:rPr>
              <a:t>4C’s of Project-based Learning</a:t>
            </a:r>
            <a:endParaRPr>
              <a:solidFill>
                <a:schemeClr val="tx1"/>
              </a:solidFill>
            </a:endParaRPr>
          </a:p>
        </p:txBody>
      </p:sp>
      <p:sp>
        <p:nvSpPr>
          <p:cNvPr id="1291" name="Google Shape;1291;p3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p>
        </p:txBody>
      </p:sp>
      <p:sp>
        <p:nvSpPr>
          <p:cNvPr id="1292" name="Google Shape;1292;p37"/>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34</a:t>
            </a:fld>
            <a:endParaRPr>
              <a:solidFill>
                <a:schemeClr val="tx1"/>
              </a:solidFill>
            </a:endParaRPr>
          </a:p>
        </p:txBody>
      </p:sp>
      <p:sp>
        <p:nvSpPr>
          <p:cNvPr id="1293" name="Google Shape;1293;p37"/>
          <p:cNvSpPr/>
          <p:nvPr/>
        </p:nvSpPr>
        <p:spPr>
          <a:xfrm>
            <a:off x="5747062"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294" name="Google Shape;1294;p37"/>
          <p:cNvSpPr/>
          <p:nvPr/>
        </p:nvSpPr>
        <p:spPr>
          <a:xfrm>
            <a:off x="9164211" y="4319227"/>
            <a:ext cx="2820121" cy="2820121"/>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295" name="Google Shape;1295;p37"/>
          <p:cNvSpPr/>
          <p:nvPr/>
        </p:nvSpPr>
        <p:spPr>
          <a:xfrm>
            <a:off x="12607849"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296" name="Google Shape;1296;p37"/>
          <p:cNvSpPr txBox="1">
            <a:spLocks noGrp="1"/>
          </p:cNvSpPr>
          <p:nvPr>
            <p:ph type="body" idx="2"/>
          </p:nvPr>
        </p:nvSpPr>
        <p:spPr>
          <a:xfrm>
            <a:off x="246277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Classroom</a:t>
            </a:r>
            <a:endParaRPr>
              <a:solidFill>
                <a:schemeClr val="tx1"/>
              </a:solidFill>
            </a:endParaRPr>
          </a:p>
        </p:txBody>
      </p:sp>
      <p:sp>
        <p:nvSpPr>
          <p:cNvPr id="1297" name="Google Shape;1297;p37"/>
          <p:cNvSpPr txBox="1">
            <a:spLocks noGrp="1"/>
          </p:cNvSpPr>
          <p:nvPr>
            <p:ph type="body" idx="3"/>
          </p:nvPr>
        </p:nvSpPr>
        <p:spPr>
          <a:xfrm>
            <a:off x="5893872"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Collaborate</a:t>
            </a:r>
            <a:endParaRPr>
              <a:solidFill>
                <a:schemeClr val="tx1"/>
              </a:solidFill>
            </a:endParaRPr>
          </a:p>
        </p:txBody>
      </p:sp>
      <p:sp>
        <p:nvSpPr>
          <p:cNvPr id="1298" name="Google Shape;1298;p37"/>
          <p:cNvSpPr txBox="1">
            <a:spLocks noGrp="1"/>
          </p:cNvSpPr>
          <p:nvPr>
            <p:ph type="body" idx="4"/>
          </p:nvPr>
        </p:nvSpPr>
        <p:spPr>
          <a:xfrm>
            <a:off x="933248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634D1A"/>
              </a:buClr>
              <a:buSzPts val="2160"/>
              <a:buNone/>
            </a:pPr>
            <a:r>
              <a:rPr lang="en-US" sz="2700">
                <a:solidFill>
                  <a:schemeClr val="tx1"/>
                </a:solidFill>
              </a:rPr>
              <a:t>Create</a:t>
            </a:r>
            <a:endParaRPr>
              <a:solidFill>
                <a:schemeClr val="tx1"/>
              </a:solidFill>
            </a:endParaRPr>
          </a:p>
        </p:txBody>
      </p:sp>
      <p:sp>
        <p:nvSpPr>
          <p:cNvPr id="1299" name="Google Shape;1299;p37"/>
          <p:cNvSpPr txBox="1">
            <a:spLocks noGrp="1"/>
          </p:cNvSpPr>
          <p:nvPr>
            <p:ph type="body" idx="5"/>
          </p:nvPr>
        </p:nvSpPr>
        <p:spPr>
          <a:xfrm>
            <a:off x="12771100"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Communicate</a:t>
            </a:r>
            <a:endParaRPr>
              <a:solidFill>
                <a:schemeClr val="tx1"/>
              </a:solidFill>
            </a:endParaRPr>
          </a:p>
        </p:txBody>
      </p:sp>
    </p:spTree>
    <p:extLst>
      <p:ext uri="{BB962C8B-B14F-4D97-AF65-F5344CB8AC3E}">
        <p14:creationId xmlns:p14="http://schemas.microsoft.com/office/powerpoint/2010/main" val="1689230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05" name="Google Shape;1305;p38"/>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306" name="Google Shape;1306;p38"/>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Makerspace</a:t>
            </a:r>
          </a:p>
        </p:txBody>
      </p:sp>
      <p:sp>
        <p:nvSpPr>
          <p:cNvPr id="1308" name="Google Shape;1308;p38"/>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307" name="Google Shape;1307;p38"/>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Make area</a:t>
            </a:r>
          </a:p>
          <a:p>
            <a:pPr lvl="0"/>
            <a:r>
              <a:rPr lang="en-US"/>
              <a:t>Think area</a:t>
            </a:r>
          </a:p>
          <a:p>
            <a:pPr lvl="0"/>
            <a:r>
              <a:rPr lang="en-US"/>
              <a:t>Working surfaces</a:t>
            </a:r>
          </a:p>
          <a:p>
            <a:pPr lvl="0"/>
            <a:r>
              <a:rPr lang="en-US"/>
              <a:t>Writable + tackable surfaces</a:t>
            </a:r>
          </a:p>
          <a:p>
            <a:pPr lvl="0"/>
            <a:r>
              <a:rPr lang="en-US"/>
              <a:t>Media display</a:t>
            </a:r>
          </a:p>
          <a:p>
            <a:pPr lvl="0"/>
            <a:r>
              <a:rPr lang="en-US"/>
              <a:t>Acoustical privacy</a:t>
            </a:r>
          </a:p>
          <a:p>
            <a:pPr lvl="0"/>
            <a:r>
              <a:rPr lang="en-US"/>
              <a:t>Open + enclosed storage</a:t>
            </a:r>
          </a:p>
          <a:p>
            <a:pPr lvl="0"/>
            <a:r>
              <a:rPr lang="en-US"/>
              <a:t>Seating variety</a:t>
            </a:r>
          </a:p>
        </p:txBody>
      </p:sp>
      <p:grpSp>
        <p:nvGrpSpPr>
          <p:cNvPr id="1309" name="Google Shape;1309;p38"/>
          <p:cNvGrpSpPr/>
          <p:nvPr/>
        </p:nvGrpSpPr>
        <p:grpSpPr>
          <a:xfrm>
            <a:off x="1900309" y="3871210"/>
            <a:ext cx="506238" cy="506236"/>
            <a:chOff x="14827585" y="1158676"/>
            <a:chExt cx="742679" cy="742678"/>
          </a:xfrm>
        </p:grpSpPr>
        <p:sp>
          <p:nvSpPr>
            <p:cNvPr id="1310" name="Google Shape;1310;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11" name="Google Shape;1311;p38"/>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312" name="Google Shape;1312;p38"/>
          <p:cNvGrpSpPr/>
          <p:nvPr/>
        </p:nvGrpSpPr>
        <p:grpSpPr>
          <a:xfrm>
            <a:off x="5014417" y="4693108"/>
            <a:ext cx="506238" cy="506236"/>
            <a:chOff x="14827585" y="1158676"/>
            <a:chExt cx="742679" cy="742678"/>
          </a:xfrm>
        </p:grpSpPr>
        <p:sp>
          <p:nvSpPr>
            <p:cNvPr id="1313" name="Google Shape;1313;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14" name="Google Shape;1314;p38"/>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315" name="Google Shape;1315;p38"/>
          <p:cNvGrpSpPr/>
          <p:nvPr/>
        </p:nvGrpSpPr>
        <p:grpSpPr>
          <a:xfrm>
            <a:off x="6063489" y="8325322"/>
            <a:ext cx="506238" cy="506236"/>
            <a:chOff x="14827585" y="1158676"/>
            <a:chExt cx="742679" cy="742678"/>
          </a:xfrm>
        </p:grpSpPr>
        <p:sp>
          <p:nvSpPr>
            <p:cNvPr id="1316" name="Google Shape;1316;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17" name="Google Shape;1317;p38"/>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318" name="Google Shape;1318;p38"/>
          <p:cNvGrpSpPr/>
          <p:nvPr/>
        </p:nvGrpSpPr>
        <p:grpSpPr>
          <a:xfrm>
            <a:off x="3051952" y="6527014"/>
            <a:ext cx="506238" cy="506236"/>
            <a:chOff x="14827585" y="1158676"/>
            <a:chExt cx="742679" cy="742678"/>
          </a:xfrm>
        </p:grpSpPr>
        <p:sp>
          <p:nvSpPr>
            <p:cNvPr id="1319" name="Google Shape;1319;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20" name="Google Shape;1320;p38"/>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321" name="Google Shape;1321;p38"/>
          <p:cNvGrpSpPr/>
          <p:nvPr/>
        </p:nvGrpSpPr>
        <p:grpSpPr>
          <a:xfrm>
            <a:off x="11945972" y="7174454"/>
            <a:ext cx="506238" cy="506236"/>
            <a:chOff x="14827596" y="1158676"/>
            <a:chExt cx="742680" cy="742678"/>
          </a:xfrm>
        </p:grpSpPr>
        <p:sp>
          <p:nvSpPr>
            <p:cNvPr id="1322" name="Google Shape;1322;p38"/>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23" name="Google Shape;1323;p38"/>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324" name="Google Shape;1324;p38"/>
          <p:cNvGrpSpPr/>
          <p:nvPr/>
        </p:nvGrpSpPr>
        <p:grpSpPr>
          <a:xfrm>
            <a:off x="7486216" y="4693108"/>
            <a:ext cx="506238" cy="506236"/>
            <a:chOff x="14827585" y="1158676"/>
            <a:chExt cx="742679" cy="742678"/>
          </a:xfrm>
        </p:grpSpPr>
        <p:sp>
          <p:nvSpPr>
            <p:cNvPr id="1325" name="Google Shape;1325;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26" name="Google Shape;1326;p38"/>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pic>
        <p:nvPicPr>
          <p:cNvPr id="1327" name="Google Shape;1327;p38"/>
          <p:cNvPicPr preferRelativeResize="0"/>
          <p:nvPr/>
        </p:nvPicPr>
        <p:blipFill rotWithShape="1">
          <a:blip r:embed="rId4">
            <a:alphaModFix/>
          </a:blip>
          <a:srcRect/>
          <a:stretch/>
        </p:blipFill>
        <p:spPr>
          <a:xfrm>
            <a:off x="14284410" y="7252094"/>
            <a:ext cx="3104429" cy="2200991"/>
          </a:xfrm>
          <a:prstGeom prst="rect">
            <a:avLst/>
          </a:prstGeom>
          <a:noFill/>
          <a:ln>
            <a:noFill/>
          </a:ln>
        </p:spPr>
      </p:pic>
      <p:grpSp>
        <p:nvGrpSpPr>
          <p:cNvPr id="1328" name="Google Shape;1328;p38"/>
          <p:cNvGrpSpPr/>
          <p:nvPr/>
        </p:nvGrpSpPr>
        <p:grpSpPr>
          <a:xfrm>
            <a:off x="9345496" y="5546548"/>
            <a:ext cx="506238" cy="506236"/>
            <a:chOff x="14827585" y="1158676"/>
            <a:chExt cx="742679" cy="742678"/>
          </a:xfrm>
        </p:grpSpPr>
        <p:sp>
          <p:nvSpPr>
            <p:cNvPr id="1329" name="Google Shape;1329;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30" name="Google Shape;1330;p38"/>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7</a:t>
              </a:r>
              <a:endParaRPr sz="1600">
                <a:solidFill>
                  <a:schemeClr val="lt1"/>
                </a:solidFill>
                <a:latin typeface="Arial"/>
                <a:ea typeface="Arial"/>
                <a:cs typeface="Arial"/>
                <a:sym typeface="Arial"/>
              </a:endParaRPr>
            </a:p>
          </p:txBody>
        </p:sp>
      </p:grpSp>
      <p:grpSp>
        <p:nvGrpSpPr>
          <p:cNvPr id="1331" name="Google Shape;1331;p38"/>
          <p:cNvGrpSpPr/>
          <p:nvPr/>
        </p:nvGrpSpPr>
        <p:grpSpPr>
          <a:xfrm>
            <a:off x="6215889" y="6831802"/>
            <a:ext cx="506238" cy="506236"/>
            <a:chOff x="14827585" y="1158676"/>
            <a:chExt cx="742679" cy="742678"/>
          </a:xfrm>
        </p:grpSpPr>
        <p:sp>
          <p:nvSpPr>
            <p:cNvPr id="1332" name="Google Shape;1332;p38"/>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33" name="Google Shape;1333;p38"/>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8</a:t>
              </a:r>
              <a:endParaRPr sz="1600">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pic>
        <p:nvPicPr>
          <p:cNvPr id="1339" name="Google Shape;1339;p39"/>
          <p:cNvPicPr preferRelativeResize="0">
            <a:picLocks noGrp="1"/>
          </p:cNvPicPr>
          <p:nvPr>
            <p:ph type="pic" idx="2"/>
          </p:nvPr>
        </p:nvPicPr>
        <p:blipFill rotWithShape="1">
          <a:blip r:embed="rId3">
            <a:alphaModFix/>
          </a:blip>
          <a:srcRect t="10" b="10"/>
          <a:stretch/>
        </p:blipFill>
        <p:spPr>
          <a:xfrm>
            <a:off x="476420" y="2436104"/>
            <a:ext cx="12773410" cy="7183143"/>
          </a:xfrm>
          <a:solidFill>
            <a:schemeClr val="accent3"/>
          </a:solidFill>
          <a:ln>
            <a:noFill/>
          </a:ln>
        </p:spPr>
      </p:pic>
      <p:sp>
        <p:nvSpPr>
          <p:cNvPr id="1340" name="Google Shape;1340;p39"/>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Digital Makerspace</a:t>
            </a:r>
          </a:p>
        </p:txBody>
      </p:sp>
      <p:sp>
        <p:nvSpPr>
          <p:cNvPr id="1342" name="Google Shape;1342;p39"/>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341" name="Google Shape;1341;p39"/>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Comfortable seating</a:t>
            </a:r>
          </a:p>
          <a:p>
            <a:pPr lvl="0"/>
            <a:r>
              <a:rPr lang="en-US"/>
              <a:t>Variety of postures</a:t>
            </a:r>
          </a:p>
          <a:p>
            <a:pPr lvl="0"/>
            <a:r>
              <a:rPr lang="en-US"/>
              <a:t>Worksurfaces</a:t>
            </a:r>
          </a:p>
          <a:p>
            <a:pPr lvl="0"/>
            <a:r>
              <a:rPr lang="en-US"/>
              <a:t>Use of storage</a:t>
            </a:r>
          </a:p>
          <a:p>
            <a:pPr lvl="0"/>
            <a:r>
              <a:rPr lang="en-US"/>
              <a:t>Content display</a:t>
            </a:r>
          </a:p>
          <a:p>
            <a:pPr lvl="0"/>
            <a:r>
              <a:rPr lang="en-US"/>
              <a:t>Writable + tackable surfaces</a:t>
            </a:r>
          </a:p>
          <a:p>
            <a:pPr lvl="0"/>
            <a:r>
              <a:rPr lang="en-US"/>
              <a:t>Space division + acoustical privacy</a:t>
            </a:r>
          </a:p>
        </p:txBody>
      </p:sp>
      <p:grpSp>
        <p:nvGrpSpPr>
          <p:cNvPr id="1343" name="Google Shape;1343;p39"/>
          <p:cNvGrpSpPr/>
          <p:nvPr/>
        </p:nvGrpSpPr>
        <p:grpSpPr>
          <a:xfrm>
            <a:off x="12574942" y="7403716"/>
            <a:ext cx="506238" cy="506236"/>
            <a:chOff x="14827585" y="1158676"/>
            <a:chExt cx="742679" cy="742678"/>
          </a:xfrm>
        </p:grpSpPr>
        <p:sp>
          <p:nvSpPr>
            <p:cNvPr id="1344" name="Google Shape;1344;p3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45" name="Google Shape;1345;p3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346" name="Google Shape;1346;p39"/>
          <p:cNvGrpSpPr/>
          <p:nvPr/>
        </p:nvGrpSpPr>
        <p:grpSpPr>
          <a:xfrm>
            <a:off x="6356887" y="4892246"/>
            <a:ext cx="506238" cy="506236"/>
            <a:chOff x="14827585" y="1158676"/>
            <a:chExt cx="742679" cy="742678"/>
          </a:xfrm>
        </p:grpSpPr>
        <p:sp>
          <p:nvSpPr>
            <p:cNvPr id="1347" name="Google Shape;1347;p3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48" name="Google Shape;1348;p3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349" name="Google Shape;1349;p39"/>
          <p:cNvGrpSpPr/>
          <p:nvPr/>
        </p:nvGrpSpPr>
        <p:grpSpPr>
          <a:xfrm>
            <a:off x="5555195" y="6949459"/>
            <a:ext cx="506238" cy="506236"/>
            <a:chOff x="14827585" y="1158676"/>
            <a:chExt cx="742679" cy="742678"/>
          </a:xfrm>
        </p:grpSpPr>
        <p:sp>
          <p:nvSpPr>
            <p:cNvPr id="1350" name="Google Shape;1350;p3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51" name="Google Shape;1351;p3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352" name="Google Shape;1352;p39"/>
          <p:cNvGrpSpPr/>
          <p:nvPr/>
        </p:nvGrpSpPr>
        <p:grpSpPr>
          <a:xfrm>
            <a:off x="6896906" y="5897668"/>
            <a:ext cx="506238" cy="506236"/>
            <a:chOff x="14827585" y="1158676"/>
            <a:chExt cx="742679" cy="742678"/>
          </a:xfrm>
        </p:grpSpPr>
        <p:sp>
          <p:nvSpPr>
            <p:cNvPr id="1353" name="Google Shape;1353;p3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54" name="Google Shape;1354;p39"/>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355" name="Google Shape;1355;p39"/>
          <p:cNvGrpSpPr/>
          <p:nvPr/>
        </p:nvGrpSpPr>
        <p:grpSpPr>
          <a:xfrm>
            <a:off x="8244079" y="6150786"/>
            <a:ext cx="506238" cy="506236"/>
            <a:chOff x="14827596" y="1158676"/>
            <a:chExt cx="742680" cy="742678"/>
          </a:xfrm>
        </p:grpSpPr>
        <p:sp>
          <p:nvSpPr>
            <p:cNvPr id="1356" name="Google Shape;1356;p39"/>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57" name="Google Shape;1357;p39"/>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358" name="Google Shape;1358;p39"/>
          <p:cNvGrpSpPr/>
          <p:nvPr/>
        </p:nvGrpSpPr>
        <p:grpSpPr>
          <a:xfrm>
            <a:off x="4611864" y="4395610"/>
            <a:ext cx="506238" cy="506236"/>
            <a:chOff x="14827585" y="1158676"/>
            <a:chExt cx="742679" cy="742678"/>
          </a:xfrm>
        </p:grpSpPr>
        <p:sp>
          <p:nvSpPr>
            <p:cNvPr id="1359" name="Google Shape;1359;p3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60" name="Google Shape;1360;p39"/>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grpSp>
        <p:nvGrpSpPr>
          <p:cNvPr id="1361" name="Google Shape;1361;p39"/>
          <p:cNvGrpSpPr/>
          <p:nvPr/>
        </p:nvGrpSpPr>
        <p:grpSpPr>
          <a:xfrm>
            <a:off x="8436943" y="4265603"/>
            <a:ext cx="506238" cy="506236"/>
            <a:chOff x="14827585" y="1158676"/>
            <a:chExt cx="742679" cy="742678"/>
          </a:xfrm>
        </p:grpSpPr>
        <p:sp>
          <p:nvSpPr>
            <p:cNvPr id="1362" name="Google Shape;1362;p39"/>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63" name="Google Shape;1363;p39"/>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7</a:t>
              </a:r>
              <a:endParaRPr sz="1600">
                <a:solidFill>
                  <a:schemeClr val="lt1"/>
                </a:solidFill>
                <a:latin typeface="Arial"/>
                <a:ea typeface="Arial"/>
                <a:cs typeface="Arial"/>
                <a:sym typeface="Arial"/>
              </a:endParaRPr>
            </a:p>
          </p:txBody>
        </p:sp>
      </p:grpSp>
      <p:pic>
        <p:nvPicPr>
          <p:cNvPr id="1364" name="Google Shape;1364;p39"/>
          <p:cNvPicPr preferRelativeResize="0"/>
          <p:nvPr/>
        </p:nvPicPr>
        <p:blipFill rotWithShape="1">
          <a:blip r:embed="rId4">
            <a:alphaModFix/>
          </a:blip>
          <a:srcRect/>
          <a:stretch/>
        </p:blipFill>
        <p:spPr>
          <a:xfrm>
            <a:off x="14284410" y="6643678"/>
            <a:ext cx="2799629" cy="27763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369"/>
        <p:cNvGrpSpPr/>
        <p:nvPr/>
      </p:nvGrpSpPr>
      <p:grpSpPr>
        <a:xfrm>
          <a:off x="0" y="0"/>
          <a:ext cx="0" cy="0"/>
          <a:chOff x="0" y="0"/>
          <a:chExt cx="0" cy="0"/>
        </a:xfrm>
      </p:grpSpPr>
      <p:sp>
        <p:nvSpPr>
          <p:cNvPr id="1370" name="Google Shape;1370;p40"/>
          <p:cNvSpPr/>
          <p:nvPr/>
        </p:nvSpPr>
        <p:spPr>
          <a:xfrm>
            <a:off x="2299527"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371" name="Google Shape;1371;p40"/>
          <p:cNvSpPr txBox="1">
            <a:spLocks noGrp="1"/>
          </p:cNvSpPr>
          <p:nvPr>
            <p:ph type="title"/>
          </p:nvPr>
        </p:nvSpPr>
        <p:spPr>
          <a:xfrm>
            <a:off x="3480892" y="2662263"/>
            <a:ext cx="10924578" cy="701434"/>
          </a:xfrm>
          <a:prstGeom prst="rect">
            <a:avLst/>
          </a:prstGeom>
          <a:noFill/>
          <a:ln>
            <a:noFill/>
          </a:ln>
        </p:spPr>
        <p:txBody>
          <a:bodyPr spcFirstLastPara="1" wrap="square" lIns="0" tIns="0" rIns="0" bIns="0" anchor="t" anchorCtr="0">
            <a:noAutofit/>
          </a:bodyPr>
          <a:lstStyle/>
          <a:p>
            <a:pPr marL="0" lvl="0" indent="0" algn="ctr" rtl="0">
              <a:lnSpc>
                <a:spcPct val="116000"/>
              </a:lnSpc>
              <a:spcBef>
                <a:spcPts val="0"/>
              </a:spcBef>
              <a:spcAft>
                <a:spcPts val="0"/>
              </a:spcAft>
              <a:buClr>
                <a:srgbClr val="634D1A"/>
              </a:buClr>
              <a:buSzPts val="5400"/>
              <a:buFont typeface="Georgia"/>
              <a:buNone/>
            </a:pPr>
            <a:r>
              <a:rPr lang="en-US">
                <a:solidFill>
                  <a:schemeClr val="tx1"/>
                </a:solidFill>
              </a:rPr>
              <a:t>4C’s of Project-based Learning</a:t>
            </a:r>
            <a:endParaRPr>
              <a:solidFill>
                <a:schemeClr val="tx1"/>
              </a:solidFill>
            </a:endParaRPr>
          </a:p>
        </p:txBody>
      </p:sp>
      <p:sp>
        <p:nvSpPr>
          <p:cNvPr id="1372" name="Google Shape;1372;p40"/>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p>
        </p:txBody>
      </p:sp>
      <p:sp>
        <p:nvSpPr>
          <p:cNvPr id="1373" name="Google Shape;1373;p40"/>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37</a:t>
            </a:fld>
            <a:endParaRPr>
              <a:solidFill>
                <a:schemeClr val="tx1"/>
              </a:solidFill>
            </a:endParaRPr>
          </a:p>
        </p:txBody>
      </p:sp>
      <p:sp>
        <p:nvSpPr>
          <p:cNvPr id="1374" name="Google Shape;1374;p40"/>
          <p:cNvSpPr/>
          <p:nvPr/>
        </p:nvSpPr>
        <p:spPr>
          <a:xfrm>
            <a:off x="5747062"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375" name="Google Shape;1375;p40"/>
          <p:cNvSpPr/>
          <p:nvPr/>
        </p:nvSpPr>
        <p:spPr>
          <a:xfrm>
            <a:off x="9164211" y="4319227"/>
            <a:ext cx="2820121" cy="2820121"/>
          </a:xfrm>
          <a:prstGeom prst="ellipse">
            <a:avLst/>
          </a:prstGeom>
          <a:no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376" name="Google Shape;1376;p40"/>
          <p:cNvSpPr/>
          <p:nvPr/>
        </p:nvSpPr>
        <p:spPr>
          <a:xfrm>
            <a:off x="12607849" y="4319227"/>
            <a:ext cx="2820121" cy="2820121"/>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Arial"/>
              <a:ea typeface="Arial"/>
              <a:cs typeface="Arial"/>
              <a:sym typeface="Arial"/>
            </a:endParaRPr>
          </a:p>
        </p:txBody>
      </p:sp>
      <p:sp>
        <p:nvSpPr>
          <p:cNvPr id="1377" name="Google Shape;1377;p40"/>
          <p:cNvSpPr txBox="1">
            <a:spLocks noGrp="1"/>
          </p:cNvSpPr>
          <p:nvPr>
            <p:ph type="body" idx="2"/>
          </p:nvPr>
        </p:nvSpPr>
        <p:spPr>
          <a:xfrm>
            <a:off x="246277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Classroom</a:t>
            </a:r>
            <a:endParaRPr>
              <a:solidFill>
                <a:schemeClr val="tx1"/>
              </a:solidFill>
            </a:endParaRPr>
          </a:p>
        </p:txBody>
      </p:sp>
      <p:sp>
        <p:nvSpPr>
          <p:cNvPr id="1378" name="Google Shape;1378;p40"/>
          <p:cNvSpPr txBox="1">
            <a:spLocks noGrp="1"/>
          </p:cNvSpPr>
          <p:nvPr>
            <p:ph type="body" idx="3"/>
          </p:nvPr>
        </p:nvSpPr>
        <p:spPr>
          <a:xfrm>
            <a:off x="5893872"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Collaborate</a:t>
            </a:r>
            <a:endParaRPr>
              <a:solidFill>
                <a:schemeClr val="tx1"/>
              </a:solidFill>
            </a:endParaRPr>
          </a:p>
        </p:txBody>
      </p:sp>
      <p:sp>
        <p:nvSpPr>
          <p:cNvPr id="1379" name="Google Shape;1379;p40"/>
          <p:cNvSpPr txBox="1">
            <a:spLocks noGrp="1"/>
          </p:cNvSpPr>
          <p:nvPr>
            <p:ph type="body" idx="4"/>
          </p:nvPr>
        </p:nvSpPr>
        <p:spPr>
          <a:xfrm>
            <a:off x="9332486"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160"/>
              <a:buNone/>
            </a:pPr>
            <a:r>
              <a:rPr lang="en-US" sz="2700">
                <a:solidFill>
                  <a:schemeClr val="tx1"/>
                </a:solidFill>
              </a:rPr>
              <a:t>Create</a:t>
            </a:r>
            <a:endParaRPr>
              <a:solidFill>
                <a:schemeClr val="tx1"/>
              </a:solidFill>
            </a:endParaRPr>
          </a:p>
        </p:txBody>
      </p:sp>
      <p:sp>
        <p:nvSpPr>
          <p:cNvPr id="1380" name="Google Shape;1380;p40"/>
          <p:cNvSpPr txBox="1">
            <a:spLocks noGrp="1"/>
          </p:cNvSpPr>
          <p:nvPr>
            <p:ph type="body" idx="5"/>
          </p:nvPr>
        </p:nvSpPr>
        <p:spPr>
          <a:xfrm>
            <a:off x="12771100" y="5355355"/>
            <a:ext cx="2493621" cy="794597"/>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634D1A"/>
              </a:buClr>
              <a:buSzPts val="2160"/>
              <a:buNone/>
            </a:pPr>
            <a:r>
              <a:rPr lang="en-US" sz="2700">
                <a:solidFill>
                  <a:schemeClr val="tx1"/>
                </a:solidFill>
              </a:rPr>
              <a:t>Communicate</a:t>
            </a:r>
            <a:endParaRPr>
              <a:solidFill>
                <a:schemeClr val="tx1"/>
              </a:solidFill>
            </a:endParaRPr>
          </a:p>
        </p:txBody>
      </p:sp>
    </p:spTree>
    <p:extLst>
      <p:ext uri="{BB962C8B-B14F-4D97-AF65-F5344CB8AC3E}">
        <p14:creationId xmlns:p14="http://schemas.microsoft.com/office/powerpoint/2010/main" val="3383051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pic>
        <p:nvPicPr>
          <p:cNvPr id="1386" name="Google Shape;1386;p41"/>
          <p:cNvPicPr preferRelativeResize="0">
            <a:picLocks noGrp="1"/>
          </p:cNvPicPr>
          <p:nvPr>
            <p:ph type="pic" idx="2"/>
          </p:nvPr>
        </p:nvPicPr>
        <p:blipFill rotWithShape="1">
          <a:blip r:embed="rId3">
            <a:alphaModFix/>
          </a:blip>
          <a:srcRect t="10" b="10"/>
          <a:stretch/>
        </p:blipFill>
        <p:spPr>
          <a:xfrm>
            <a:off x="662796" y="2270234"/>
            <a:ext cx="12773410" cy="7183143"/>
          </a:xfrm>
          <a:solidFill>
            <a:schemeClr val="accent3"/>
          </a:solidFill>
          <a:ln>
            <a:noFill/>
          </a:ln>
        </p:spPr>
      </p:pic>
      <p:sp>
        <p:nvSpPr>
          <p:cNvPr id="1387" name="Google Shape;1387;p41"/>
          <p:cNvSpPr txBox="1">
            <a:spLocks noGrp="1"/>
          </p:cNvSpPr>
          <p:nvPr>
            <p:ph type="body" idx="1"/>
          </p:nvPr>
        </p:nvSpPr>
        <p:spPr>
          <a:xfrm>
            <a:off x="662797" y="1120834"/>
            <a:ext cx="12773409" cy="692200"/>
          </a:xfrm>
          <a:noFill/>
          <a:ln>
            <a:noFill/>
          </a:ln>
        </p:spPr>
        <p:txBody>
          <a:bodyPr spcFirstLastPara="1" wrap="square" lIns="0" tIns="0" rIns="0" bIns="0" anchor="t" anchorCtr="0">
            <a:noAutofit/>
          </a:bodyPr>
          <a:lstStyle/>
          <a:p>
            <a:pPr lvl="0"/>
            <a:r>
              <a:rPr lang="en-US"/>
              <a:t>Project Design Studio Presentation Space</a:t>
            </a:r>
          </a:p>
        </p:txBody>
      </p:sp>
      <p:sp>
        <p:nvSpPr>
          <p:cNvPr id="1389" name="Google Shape;1389;p41"/>
          <p:cNvSpPr txBox="1">
            <a:spLocks noGrp="1"/>
          </p:cNvSpPr>
          <p:nvPr>
            <p:ph type="ftr" idx="11"/>
          </p:nvPr>
        </p:nvSpPr>
        <p:spPr>
          <a:xfrm>
            <a:off x="662796" y="507752"/>
            <a:ext cx="11270783" cy="294213"/>
          </a:xfrm>
          <a:noFill/>
          <a:ln>
            <a:noFill/>
          </a:ln>
        </p:spPr>
        <p:txBody>
          <a:bodyPr spcFirstLastPara="1" wrap="square" lIns="0" tIns="0" rIns="0" bIns="0" anchor="t" anchorCtr="0">
            <a:noAutofit/>
          </a:bodyPr>
          <a:lstStyle/>
          <a:p>
            <a:pPr lvl="0"/>
            <a:r>
              <a:rPr lang="en-US"/>
              <a:t>Applications</a:t>
            </a:r>
          </a:p>
        </p:txBody>
      </p:sp>
      <p:sp>
        <p:nvSpPr>
          <p:cNvPr id="1388" name="Google Shape;1388;p41"/>
          <p:cNvSpPr txBox="1">
            <a:spLocks noGrp="1"/>
          </p:cNvSpPr>
          <p:nvPr>
            <p:ph type="body" idx="3"/>
          </p:nvPr>
        </p:nvSpPr>
        <p:spPr>
          <a:xfrm>
            <a:off x="14284411" y="2270234"/>
            <a:ext cx="2938884" cy="7183129"/>
          </a:xfrm>
          <a:noFill/>
          <a:ln>
            <a:noFill/>
          </a:ln>
        </p:spPr>
        <p:txBody>
          <a:bodyPr spcFirstLastPara="1" wrap="square" lIns="0" tIns="0" rIns="0" bIns="0" anchor="t" anchorCtr="0">
            <a:noAutofit/>
          </a:bodyPr>
          <a:lstStyle/>
          <a:p>
            <a:pPr lvl="0"/>
            <a:r>
              <a:rPr lang="en-US"/>
              <a:t>Collaboration + openness</a:t>
            </a:r>
          </a:p>
          <a:p>
            <a:pPr lvl="0"/>
            <a:r>
              <a:rPr lang="en-US"/>
              <a:t>Media display</a:t>
            </a:r>
          </a:p>
          <a:p>
            <a:pPr lvl="0"/>
            <a:r>
              <a:rPr lang="en-US"/>
              <a:t>Writable surfaces</a:t>
            </a:r>
          </a:p>
          <a:p>
            <a:pPr lvl="0"/>
            <a:r>
              <a:rPr lang="en-US"/>
              <a:t>Acoustical privacy</a:t>
            </a:r>
          </a:p>
          <a:p>
            <a:pPr lvl="0"/>
            <a:r>
              <a:rPr lang="en-US"/>
              <a:t>Power access</a:t>
            </a:r>
          </a:p>
          <a:p>
            <a:pPr lvl="0"/>
            <a:r>
              <a:rPr lang="en-US"/>
              <a:t>Range of postures</a:t>
            </a:r>
          </a:p>
          <a:p>
            <a:pPr lvl="0"/>
            <a:r>
              <a:rPr lang="en-US"/>
              <a:t>Storable lounge</a:t>
            </a:r>
          </a:p>
        </p:txBody>
      </p:sp>
      <p:grpSp>
        <p:nvGrpSpPr>
          <p:cNvPr id="1390" name="Google Shape;1390;p41"/>
          <p:cNvGrpSpPr/>
          <p:nvPr/>
        </p:nvGrpSpPr>
        <p:grpSpPr>
          <a:xfrm>
            <a:off x="7737841" y="4777628"/>
            <a:ext cx="506238" cy="506236"/>
            <a:chOff x="14827585" y="1158676"/>
            <a:chExt cx="742679" cy="742678"/>
          </a:xfrm>
        </p:grpSpPr>
        <p:sp>
          <p:nvSpPr>
            <p:cNvPr id="1391" name="Google Shape;1391;p4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92" name="Google Shape;1392;p4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4</a:t>
              </a:r>
              <a:endParaRPr sz="1600">
                <a:solidFill>
                  <a:schemeClr val="lt1"/>
                </a:solidFill>
                <a:latin typeface="Arial"/>
                <a:ea typeface="Arial"/>
                <a:cs typeface="Arial"/>
                <a:sym typeface="Arial"/>
              </a:endParaRPr>
            </a:p>
          </p:txBody>
        </p:sp>
      </p:grpSp>
      <p:grpSp>
        <p:nvGrpSpPr>
          <p:cNvPr id="1393" name="Google Shape;1393;p41"/>
          <p:cNvGrpSpPr/>
          <p:nvPr/>
        </p:nvGrpSpPr>
        <p:grpSpPr>
          <a:xfrm>
            <a:off x="4787167" y="8229806"/>
            <a:ext cx="506238" cy="506236"/>
            <a:chOff x="14827585" y="1158676"/>
            <a:chExt cx="742679" cy="742678"/>
          </a:xfrm>
        </p:grpSpPr>
        <p:sp>
          <p:nvSpPr>
            <p:cNvPr id="1394" name="Google Shape;1394;p4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95" name="Google Shape;1395;p4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6</a:t>
              </a:r>
              <a:endParaRPr sz="1600">
                <a:solidFill>
                  <a:schemeClr val="lt1"/>
                </a:solidFill>
                <a:latin typeface="Arial"/>
                <a:ea typeface="Arial"/>
                <a:cs typeface="Arial"/>
                <a:sym typeface="Arial"/>
              </a:endParaRPr>
            </a:p>
          </p:txBody>
        </p:sp>
      </p:grpSp>
      <p:grpSp>
        <p:nvGrpSpPr>
          <p:cNvPr id="1396" name="Google Shape;1396;p41"/>
          <p:cNvGrpSpPr/>
          <p:nvPr/>
        </p:nvGrpSpPr>
        <p:grpSpPr>
          <a:xfrm>
            <a:off x="3943919" y="6839006"/>
            <a:ext cx="506238" cy="506236"/>
            <a:chOff x="14827585" y="1158676"/>
            <a:chExt cx="742679" cy="742678"/>
          </a:xfrm>
        </p:grpSpPr>
        <p:sp>
          <p:nvSpPr>
            <p:cNvPr id="1397" name="Google Shape;1397;p4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398" name="Google Shape;1398;p4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1</a:t>
              </a:r>
              <a:endParaRPr sz="1600">
                <a:solidFill>
                  <a:schemeClr val="lt1"/>
                </a:solidFill>
                <a:latin typeface="Arial"/>
                <a:ea typeface="Arial"/>
                <a:cs typeface="Arial"/>
                <a:sym typeface="Arial"/>
              </a:endParaRPr>
            </a:p>
          </p:txBody>
        </p:sp>
      </p:grpSp>
      <p:grpSp>
        <p:nvGrpSpPr>
          <p:cNvPr id="1399" name="Google Shape;1399;p41"/>
          <p:cNvGrpSpPr/>
          <p:nvPr/>
        </p:nvGrpSpPr>
        <p:grpSpPr>
          <a:xfrm>
            <a:off x="9896546" y="4777628"/>
            <a:ext cx="506238" cy="506236"/>
            <a:chOff x="14827585" y="1158676"/>
            <a:chExt cx="742679" cy="742678"/>
          </a:xfrm>
        </p:grpSpPr>
        <p:sp>
          <p:nvSpPr>
            <p:cNvPr id="1400" name="Google Shape;1400;p4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01" name="Google Shape;1401;p41"/>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a:t>
              </a:r>
              <a:endParaRPr sz="1600">
                <a:solidFill>
                  <a:schemeClr val="lt1"/>
                </a:solidFill>
                <a:latin typeface="Arial"/>
                <a:ea typeface="Arial"/>
                <a:cs typeface="Arial"/>
                <a:sym typeface="Arial"/>
              </a:endParaRPr>
            </a:p>
          </p:txBody>
        </p:sp>
      </p:grpSp>
      <p:grpSp>
        <p:nvGrpSpPr>
          <p:cNvPr id="1402" name="Google Shape;1402;p41"/>
          <p:cNvGrpSpPr/>
          <p:nvPr/>
        </p:nvGrpSpPr>
        <p:grpSpPr>
          <a:xfrm>
            <a:off x="11115614" y="4145120"/>
            <a:ext cx="506238" cy="506236"/>
            <a:chOff x="14827596" y="1158676"/>
            <a:chExt cx="742680" cy="742678"/>
          </a:xfrm>
        </p:grpSpPr>
        <p:sp>
          <p:nvSpPr>
            <p:cNvPr id="1403" name="Google Shape;1403;p41"/>
            <p:cNvSpPr/>
            <p:nvPr/>
          </p:nvSpPr>
          <p:spPr>
            <a:xfrm>
              <a:off x="14827596" y="1158676"/>
              <a:ext cx="742680"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04" name="Google Shape;1404;p41"/>
            <p:cNvSpPr txBox="1"/>
            <p:nvPr/>
          </p:nvSpPr>
          <p:spPr>
            <a:xfrm>
              <a:off x="15007651" y="1326829"/>
              <a:ext cx="382543" cy="406374"/>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2</a:t>
              </a:r>
              <a:endParaRPr sz="1600">
                <a:solidFill>
                  <a:schemeClr val="lt1"/>
                </a:solidFill>
                <a:latin typeface="Arial"/>
                <a:ea typeface="Arial"/>
                <a:cs typeface="Arial"/>
                <a:sym typeface="Arial"/>
              </a:endParaRPr>
            </a:p>
          </p:txBody>
        </p:sp>
      </p:grpSp>
      <p:grpSp>
        <p:nvGrpSpPr>
          <p:cNvPr id="1405" name="Google Shape;1405;p41"/>
          <p:cNvGrpSpPr/>
          <p:nvPr/>
        </p:nvGrpSpPr>
        <p:grpSpPr>
          <a:xfrm>
            <a:off x="12629893" y="5819098"/>
            <a:ext cx="506238" cy="506236"/>
            <a:chOff x="14827585" y="1158676"/>
            <a:chExt cx="742679" cy="742678"/>
          </a:xfrm>
        </p:grpSpPr>
        <p:sp>
          <p:nvSpPr>
            <p:cNvPr id="1406" name="Google Shape;1406;p4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07" name="Google Shape;1407;p41"/>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a:t>
              </a:r>
              <a:endParaRPr sz="1600">
                <a:solidFill>
                  <a:schemeClr val="lt1"/>
                </a:solidFill>
                <a:latin typeface="Arial"/>
                <a:ea typeface="Arial"/>
                <a:cs typeface="Arial"/>
                <a:sym typeface="Arial"/>
              </a:endParaRPr>
            </a:p>
          </p:txBody>
        </p:sp>
      </p:grpSp>
      <p:grpSp>
        <p:nvGrpSpPr>
          <p:cNvPr id="1408" name="Google Shape;1408;p41"/>
          <p:cNvGrpSpPr/>
          <p:nvPr/>
        </p:nvGrpSpPr>
        <p:grpSpPr>
          <a:xfrm>
            <a:off x="6369428" y="7215234"/>
            <a:ext cx="506238" cy="506236"/>
            <a:chOff x="14827585" y="1158676"/>
            <a:chExt cx="742679" cy="742678"/>
          </a:xfrm>
        </p:grpSpPr>
        <p:sp>
          <p:nvSpPr>
            <p:cNvPr id="1409" name="Google Shape;1409;p41"/>
            <p:cNvSpPr/>
            <p:nvPr/>
          </p:nvSpPr>
          <p:spPr>
            <a:xfrm>
              <a:off x="14827585" y="1158676"/>
              <a:ext cx="742679" cy="74267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a:solidFill>
                  <a:schemeClr val="lt1"/>
                </a:solidFill>
                <a:latin typeface="Arial"/>
                <a:ea typeface="Arial"/>
                <a:cs typeface="Arial"/>
                <a:sym typeface="Arial"/>
              </a:endParaRPr>
            </a:p>
          </p:txBody>
        </p:sp>
        <p:sp>
          <p:nvSpPr>
            <p:cNvPr id="1410" name="Google Shape;1410;p41"/>
            <p:cNvSpPr txBox="1"/>
            <p:nvPr/>
          </p:nvSpPr>
          <p:spPr>
            <a:xfrm>
              <a:off x="15007651" y="1349405"/>
              <a:ext cx="382543" cy="36122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7</a:t>
              </a:r>
              <a:endParaRPr sz="1600">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pic>
        <p:nvPicPr>
          <p:cNvPr id="1416" name="Google Shape;1416;p42"/>
          <p:cNvPicPr preferRelativeResize="0"/>
          <p:nvPr/>
        </p:nvPicPr>
        <p:blipFill rotWithShape="1">
          <a:blip r:embed="rId3">
            <a:alphaModFix/>
          </a:blip>
          <a:srcRect/>
          <a:stretch/>
        </p:blipFill>
        <p:spPr>
          <a:xfrm>
            <a:off x="661988" y="2879329"/>
            <a:ext cx="5011824" cy="2819151"/>
          </a:xfrm>
          <a:prstGeom prst="rect">
            <a:avLst/>
          </a:prstGeom>
          <a:noFill/>
          <a:ln>
            <a:noFill/>
          </a:ln>
        </p:spPr>
      </p:pic>
      <p:pic>
        <p:nvPicPr>
          <p:cNvPr id="1417" name="Google Shape;1417;p42"/>
          <p:cNvPicPr preferRelativeResize="0"/>
          <p:nvPr/>
        </p:nvPicPr>
        <p:blipFill rotWithShape="1">
          <a:blip r:embed="rId4">
            <a:alphaModFix/>
          </a:blip>
          <a:srcRect/>
          <a:stretch/>
        </p:blipFill>
        <p:spPr>
          <a:xfrm>
            <a:off x="6264199" y="2879329"/>
            <a:ext cx="5011824" cy="2819151"/>
          </a:xfrm>
          <a:prstGeom prst="rect">
            <a:avLst/>
          </a:prstGeom>
          <a:noFill/>
          <a:ln>
            <a:noFill/>
          </a:ln>
        </p:spPr>
      </p:pic>
      <p:pic>
        <p:nvPicPr>
          <p:cNvPr id="1418" name="Google Shape;1418;p42"/>
          <p:cNvPicPr preferRelativeResize="0"/>
          <p:nvPr/>
        </p:nvPicPr>
        <p:blipFill rotWithShape="1">
          <a:blip r:embed="rId5">
            <a:alphaModFix/>
          </a:blip>
          <a:srcRect/>
          <a:stretch/>
        </p:blipFill>
        <p:spPr>
          <a:xfrm>
            <a:off x="11891356" y="2879329"/>
            <a:ext cx="5011824" cy="2819151"/>
          </a:xfrm>
          <a:prstGeom prst="rect">
            <a:avLst/>
          </a:prstGeom>
          <a:noFill/>
          <a:ln>
            <a:noFill/>
          </a:ln>
        </p:spPr>
      </p:pic>
      <p:sp>
        <p:nvSpPr>
          <p:cNvPr id="1419" name="Google Shape;1419;p42"/>
          <p:cNvSpPr txBox="1">
            <a:spLocks noGrp="1"/>
          </p:cNvSpPr>
          <p:nvPr>
            <p:ph type="title"/>
          </p:nvPr>
        </p:nvSpPr>
        <p:spPr>
          <a:xfrm>
            <a:off x="662798" y="1118281"/>
            <a:ext cx="15140488" cy="701434"/>
          </a:xfrm>
          <a:prstGeom prst="rect">
            <a:avLst/>
          </a:prstGeom>
          <a:noFill/>
          <a:ln>
            <a:noFill/>
          </a:ln>
        </p:spPr>
        <p:txBody>
          <a:bodyPr spcFirstLastPara="1" wrap="square" lIns="0" tIns="0" rIns="0" bIns="0" anchor="t" anchorCtr="0">
            <a:noAutofit/>
          </a:bodyPr>
          <a:lstStyle/>
          <a:p>
            <a:pPr marL="0" lvl="0" indent="0" algn="l" rtl="0">
              <a:lnSpc>
                <a:spcPct val="116000"/>
              </a:lnSpc>
              <a:spcBef>
                <a:spcPts val="0"/>
              </a:spcBef>
              <a:spcAft>
                <a:spcPts val="0"/>
              </a:spcAft>
              <a:buClr>
                <a:schemeClr val="dk1"/>
              </a:buClr>
              <a:buSzPts val="5400"/>
              <a:buFont typeface="Georgia"/>
              <a:buNone/>
            </a:pPr>
            <a:r>
              <a:rPr lang="en-US"/>
              <a:t>Multipurpose Space</a:t>
            </a:r>
            <a:endParaRPr/>
          </a:p>
        </p:txBody>
      </p:sp>
      <p:sp>
        <p:nvSpPr>
          <p:cNvPr id="1420" name="Google Shape;1420;p42"/>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Applications</a:t>
            </a:r>
            <a:endParaRPr/>
          </a:p>
        </p:txBody>
      </p:sp>
      <p:sp>
        <p:nvSpPr>
          <p:cNvPr id="1421" name="Google Shape;1421;p42"/>
          <p:cNvSpPr txBox="1">
            <a:spLocks noGrp="1"/>
          </p:cNvSpPr>
          <p:nvPr>
            <p:ph type="body" idx="1"/>
          </p:nvPr>
        </p:nvSpPr>
        <p:spPr>
          <a:xfrm>
            <a:off x="661988" y="2257425"/>
            <a:ext cx="5011825" cy="576019"/>
          </a:xfrm>
          <a:prstGeom prst="rect">
            <a:avLst/>
          </a:prstGeom>
          <a:noFill/>
          <a:ln>
            <a:noFill/>
          </a:ln>
        </p:spPr>
        <p:txBody>
          <a:bodyPr spcFirstLastPara="1" wrap="square" lIns="0" tIns="0" rIns="0" bIns="0" anchor="t" anchorCtr="0">
            <a:noAutofit/>
          </a:bodyPr>
          <a:lstStyle/>
          <a:p>
            <a:pPr marL="0" lvl="0" indent="0" algn="l" rtl="0">
              <a:lnSpc>
                <a:spcPct val="148000"/>
              </a:lnSpc>
              <a:spcBef>
                <a:spcPts val="0"/>
              </a:spcBef>
              <a:spcAft>
                <a:spcPts val="0"/>
              </a:spcAft>
              <a:buClr>
                <a:schemeClr val="dk1"/>
              </a:buClr>
              <a:buSzPts val="2160"/>
              <a:buFont typeface="Arial"/>
              <a:buNone/>
            </a:pPr>
            <a:r>
              <a:rPr lang="en-US"/>
              <a:t>Daytime Collab</a:t>
            </a:r>
            <a:endParaRPr/>
          </a:p>
        </p:txBody>
      </p:sp>
      <p:sp>
        <p:nvSpPr>
          <p:cNvPr id="1422" name="Google Shape;1422;p42"/>
          <p:cNvSpPr txBox="1"/>
          <p:nvPr/>
        </p:nvSpPr>
        <p:spPr>
          <a:xfrm>
            <a:off x="6266952" y="2314575"/>
            <a:ext cx="5011825" cy="54292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chemeClr val="dk1"/>
                </a:solidFill>
                <a:latin typeface="Arial"/>
                <a:ea typeface="Arial"/>
                <a:cs typeface="Arial"/>
                <a:sym typeface="Arial"/>
              </a:rPr>
              <a:t>Event</a:t>
            </a:r>
            <a:endParaRPr/>
          </a:p>
        </p:txBody>
      </p:sp>
      <p:sp>
        <p:nvSpPr>
          <p:cNvPr id="1423" name="Google Shape;1423;p42"/>
          <p:cNvSpPr txBox="1"/>
          <p:nvPr/>
        </p:nvSpPr>
        <p:spPr>
          <a:xfrm>
            <a:off x="11906596" y="2314575"/>
            <a:ext cx="5058805" cy="542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700">
                <a:solidFill>
                  <a:schemeClr val="dk1"/>
                </a:solidFill>
                <a:latin typeface="Arial"/>
                <a:ea typeface="Arial"/>
                <a:cs typeface="Arial"/>
                <a:sym typeface="Arial"/>
              </a:rPr>
              <a:t>Group Presentation</a:t>
            </a:r>
            <a:endParaRPr/>
          </a:p>
        </p:txBody>
      </p:sp>
      <p:pic>
        <p:nvPicPr>
          <p:cNvPr id="1424" name="Google Shape;1424;p42"/>
          <p:cNvPicPr preferRelativeResize="0"/>
          <p:nvPr/>
        </p:nvPicPr>
        <p:blipFill rotWithShape="1">
          <a:blip r:embed="rId6">
            <a:alphaModFix/>
          </a:blip>
          <a:srcRect/>
          <a:stretch/>
        </p:blipFill>
        <p:spPr>
          <a:xfrm>
            <a:off x="11923690" y="5918405"/>
            <a:ext cx="2076303" cy="2190865"/>
          </a:xfrm>
          <a:prstGeom prst="rect">
            <a:avLst/>
          </a:prstGeom>
          <a:noFill/>
          <a:ln>
            <a:noFill/>
          </a:ln>
        </p:spPr>
      </p:pic>
      <p:pic>
        <p:nvPicPr>
          <p:cNvPr id="1425" name="Google Shape;1425;p42"/>
          <p:cNvPicPr preferRelativeResize="0"/>
          <p:nvPr/>
        </p:nvPicPr>
        <p:blipFill rotWithShape="1">
          <a:blip r:embed="rId7">
            <a:alphaModFix/>
          </a:blip>
          <a:srcRect/>
          <a:stretch/>
        </p:blipFill>
        <p:spPr>
          <a:xfrm>
            <a:off x="6302833" y="5918406"/>
            <a:ext cx="2076304" cy="2190866"/>
          </a:xfrm>
          <a:prstGeom prst="rect">
            <a:avLst/>
          </a:prstGeom>
          <a:noFill/>
          <a:ln>
            <a:noFill/>
          </a:ln>
        </p:spPr>
      </p:pic>
      <p:pic>
        <p:nvPicPr>
          <p:cNvPr id="1426" name="Google Shape;1426;p42"/>
          <p:cNvPicPr preferRelativeResize="0"/>
          <p:nvPr/>
        </p:nvPicPr>
        <p:blipFill rotWithShape="1">
          <a:blip r:embed="rId8">
            <a:alphaModFix/>
          </a:blip>
          <a:srcRect/>
          <a:stretch/>
        </p:blipFill>
        <p:spPr>
          <a:xfrm>
            <a:off x="719270" y="5918406"/>
            <a:ext cx="2076304" cy="21908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4"/>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9000"/>
              <a:buFont typeface="Georgia"/>
              <a:buNone/>
            </a:pPr>
            <a:r>
              <a:rPr lang="en-US"/>
              <a:t>Understanding </a:t>
            </a:r>
            <a:br>
              <a:rPr lang="en-US"/>
            </a:br>
            <a:r>
              <a:rPr lang="en-US"/>
              <a:t>Project-based Learning</a:t>
            </a:r>
            <a:endParaRPr/>
          </a:p>
        </p:txBody>
      </p:sp>
      <p:sp>
        <p:nvSpPr>
          <p:cNvPr id="789" name="Google Shape;789;p4"/>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61"/>
        <p:cNvGrpSpPr/>
        <p:nvPr/>
      </p:nvGrpSpPr>
      <p:grpSpPr>
        <a:xfrm>
          <a:off x="0" y="0"/>
          <a:ext cx="0" cy="0"/>
          <a:chOff x="0" y="0"/>
          <a:chExt cx="0" cy="0"/>
        </a:xfrm>
      </p:grpSpPr>
      <p:sp>
        <p:nvSpPr>
          <p:cNvPr id="1462" name="Google Shape;1462;p44"/>
          <p:cNvSpPr txBox="1">
            <a:spLocks noGrp="1"/>
          </p:cNvSpPr>
          <p:nvPr>
            <p:ph type="title"/>
          </p:nvPr>
        </p:nvSpPr>
        <p:spPr>
          <a:xfrm>
            <a:off x="11771948" y="6333567"/>
            <a:ext cx="4920334" cy="2395857"/>
          </a:xfrm>
          <a:prstGeom prst="rect">
            <a:avLst/>
          </a:prstGeom>
          <a:noFill/>
          <a:ln>
            <a:noFill/>
          </a:ln>
        </p:spPr>
        <p:txBody>
          <a:bodyPr spcFirstLastPara="1" wrap="square" lIns="0" tIns="0" rIns="0" bIns="0" anchor="t" anchorCtr="0">
            <a:noAutofit/>
          </a:bodyPr>
          <a:lstStyle/>
          <a:p>
            <a:pPr marL="0" lvl="0" indent="0" algn="l" rtl="0">
              <a:lnSpc>
                <a:spcPts val="5900"/>
              </a:lnSpc>
              <a:spcBef>
                <a:spcPts val="0"/>
              </a:spcBef>
              <a:spcAft>
                <a:spcPts val="0"/>
              </a:spcAft>
              <a:buClr>
                <a:srgbClr val="634D1A"/>
              </a:buClr>
              <a:buSzPts val="5400"/>
              <a:buFont typeface="Georgia"/>
              <a:buNone/>
            </a:pPr>
            <a:r>
              <a:rPr lang="en-US">
                <a:solidFill>
                  <a:schemeClr val="tx1"/>
                </a:solidFill>
              </a:rPr>
              <a:t>Learning spaces  solutions from </a:t>
            </a:r>
            <a:r>
              <a:rPr lang="en-US" i="1">
                <a:solidFill>
                  <a:schemeClr val="tx1"/>
                </a:solidFill>
              </a:rPr>
              <a:t>one</a:t>
            </a:r>
            <a:r>
              <a:rPr lang="en-US">
                <a:solidFill>
                  <a:schemeClr val="tx1"/>
                </a:solidFill>
              </a:rPr>
              <a:t> partner.</a:t>
            </a:r>
            <a:endParaRPr i="1">
              <a:solidFill>
                <a:schemeClr val="tx1"/>
              </a:solidFill>
            </a:endParaRPr>
          </a:p>
        </p:txBody>
      </p:sp>
      <p:pic>
        <p:nvPicPr>
          <p:cNvPr id="1463" name="Google Shape;1463;p44" descr="A table and chairs in a room&#10;&#10;Description automatically generated"/>
          <p:cNvPicPr preferRelativeResize="0">
            <a:picLocks noGrp="1"/>
          </p:cNvPicPr>
          <p:nvPr>
            <p:ph type="pic" idx="3"/>
          </p:nvPr>
        </p:nvPicPr>
        <p:blipFill rotWithShape="1">
          <a:blip r:embed="rId3">
            <a:alphaModFix/>
          </a:blip>
          <a:srcRect l="12841" r="29424" b="6484"/>
          <a:stretch/>
        </p:blipFill>
        <p:spPr>
          <a:xfrm>
            <a:off x="2066925" y="0"/>
            <a:ext cx="2808289" cy="2943132"/>
          </a:xfrm>
          <a:prstGeom prst="rect">
            <a:avLst/>
          </a:prstGeom>
          <a:solidFill>
            <a:srgbClr val="BDBEBD">
              <a:alpha val="74901"/>
            </a:srgbClr>
          </a:solidFill>
          <a:ln>
            <a:noFill/>
          </a:ln>
        </p:spPr>
      </p:pic>
      <p:pic>
        <p:nvPicPr>
          <p:cNvPr id="1464" name="Google Shape;1464;p44" descr="A group of people in a room&#10;&#10;Description automatically generated"/>
          <p:cNvPicPr preferRelativeResize="0">
            <a:picLocks noGrp="1"/>
          </p:cNvPicPr>
          <p:nvPr>
            <p:ph type="pic" idx="4"/>
          </p:nvPr>
        </p:nvPicPr>
        <p:blipFill rotWithShape="1">
          <a:blip r:embed="rId4">
            <a:alphaModFix/>
          </a:blip>
          <a:srcRect l="15964" t="30505" r="53173" b="23686"/>
          <a:stretch/>
        </p:blipFill>
        <p:spPr>
          <a:xfrm>
            <a:off x="11771313" y="1290638"/>
            <a:ext cx="3924300" cy="3883025"/>
          </a:xfrm>
          <a:prstGeom prst="rect">
            <a:avLst/>
          </a:prstGeom>
          <a:solidFill>
            <a:srgbClr val="BDBEBD">
              <a:alpha val="74901"/>
            </a:srgbClr>
          </a:solidFill>
          <a:ln>
            <a:noFill/>
          </a:ln>
        </p:spPr>
      </p:pic>
      <p:pic>
        <p:nvPicPr>
          <p:cNvPr id="1465" name="Google Shape;1465;p44" descr="An office table with laptops and chairs&#10;&#10;Description automatically generated"/>
          <p:cNvPicPr preferRelativeResize="0">
            <a:picLocks noGrp="1"/>
          </p:cNvPicPr>
          <p:nvPr>
            <p:ph type="pic" idx="2"/>
          </p:nvPr>
        </p:nvPicPr>
        <p:blipFill rotWithShape="1">
          <a:blip r:embed="rId5">
            <a:alphaModFix/>
          </a:blip>
          <a:srcRect t="24382" b="24382"/>
          <a:stretch/>
        </p:blipFill>
        <p:spPr>
          <a:xfrm>
            <a:off x="0" y="3552825"/>
            <a:ext cx="9516426" cy="6505578"/>
          </a:xfrm>
          <a:prstGeom prst="rect">
            <a:avLst/>
          </a:prstGeom>
          <a:solidFill>
            <a:srgbClr val="BDBEBD">
              <a:alpha val="74901"/>
            </a:srgbClr>
          </a:solid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0"/>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5"/>
        <p:cNvGrpSpPr/>
        <p:nvPr/>
      </p:nvGrpSpPr>
      <p:grpSpPr>
        <a:xfrm>
          <a:off x="0" y="0"/>
          <a:ext cx="0" cy="0"/>
          <a:chOff x="0" y="0"/>
          <a:chExt cx="0" cy="0"/>
        </a:xfrm>
      </p:grpSpPr>
      <p:sp>
        <p:nvSpPr>
          <p:cNvPr id="1476" name="Google Shape;1476;p4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lt1"/>
                </a:solidFill>
              </a:rPr>
              <a:t>How We Can Help</a:t>
            </a:r>
            <a:endParaRPr/>
          </a:p>
        </p:txBody>
      </p:sp>
      <p:sp>
        <p:nvSpPr>
          <p:cNvPr id="1477" name="Google Shape;1477;p46"/>
          <p:cNvSpPr txBox="1">
            <a:spLocks noGrp="1"/>
          </p:cNvSpPr>
          <p:nvPr>
            <p:ph type="body" idx="2"/>
          </p:nvPr>
        </p:nvSpPr>
        <p:spPr>
          <a:xfrm>
            <a:off x="1910339" y="3017307"/>
            <a:ext cx="9171316" cy="4709805"/>
          </a:xfrm>
          <a:prstGeom prst="rect">
            <a:avLst/>
          </a:prstGeom>
          <a:noFill/>
          <a:ln>
            <a:noFill/>
          </a:ln>
        </p:spPr>
        <p:txBody>
          <a:bodyPr spcFirstLastPara="1" wrap="square" lIns="0" tIns="0" rIns="0" bIns="0" anchor="t" anchorCtr="0">
            <a:noAutofit/>
          </a:bodyPr>
          <a:lstStyle/>
          <a:p>
            <a:pPr marL="0" lvl="0" indent="0" algn="l" rtl="0">
              <a:lnSpc>
                <a:spcPts val="6264"/>
              </a:lnSpc>
              <a:spcBef>
                <a:spcPts val="0"/>
              </a:spcBef>
              <a:spcAft>
                <a:spcPts val="0"/>
              </a:spcAft>
              <a:buClr>
                <a:schemeClr val="lt1"/>
              </a:buClr>
              <a:buSzPts val="4320"/>
              <a:buFont typeface="Georgia"/>
              <a:buNone/>
            </a:pPr>
            <a:r>
              <a:rPr lang="en-US">
                <a:solidFill>
                  <a:schemeClr val="lt1"/>
                </a:solidFill>
              </a:rPr>
              <a:t>To find out more about solutions + spaces that </a:t>
            </a:r>
            <a:br>
              <a:rPr lang="en-US">
                <a:solidFill>
                  <a:schemeClr val="lt1"/>
                </a:solidFill>
              </a:rPr>
            </a:br>
            <a:r>
              <a:rPr lang="en-US">
                <a:solidFill>
                  <a:schemeClr val="lt1"/>
                </a:solidFill>
              </a:rPr>
              <a:t>propel learning forward,</a:t>
            </a:r>
            <a:br>
              <a:rPr lang="en-US">
                <a:solidFill>
                  <a:schemeClr val="lt1"/>
                </a:solidFill>
              </a:rPr>
            </a:br>
            <a:r>
              <a:rPr lang="en-US">
                <a:solidFill>
                  <a:schemeClr val="lt1"/>
                </a:solidFill>
              </a:rPr>
              <a:t>visit </a:t>
            </a:r>
            <a:r>
              <a:rPr lang="en-US" u="sng">
                <a:solidFill>
                  <a:schemeClr val="accent6"/>
                </a:solidFill>
                <a:hlinkClick r:id="rId3">
                  <a:extLst>
                    <a:ext uri="{A12FA001-AC4F-418D-AE19-62706E023703}">
                      <ahyp:hlinkClr xmlns:ahyp="http://schemas.microsoft.com/office/drawing/2018/hyperlinkcolor" val="tx"/>
                    </a:ext>
                  </a:extLst>
                </a:hlinkClick>
              </a:rPr>
              <a:t>steelcaselearning.com</a:t>
            </a:r>
            <a:r>
              <a:rPr lang="en-US">
                <a:solidFill>
                  <a:schemeClr val="accent6"/>
                </a:solidFill>
              </a:rPr>
              <a:t>.</a:t>
            </a:r>
            <a:endParaRPr/>
          </a:p>
        </p:txBody>
      </p:sp>
      <p:sp>
        <p:nvSpPr>
          <p:cNvPr id="1478" name="Google Shape;1478;p4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lt1"/>
                </a:solidFill>
              </a:rPr>
              <a:t>42</a:t>
            </a:fld>
            <a:endParaRPr>
              <a:solidFill>
                <a:schemeClr val="lt1"/>
              </a:solidFill>
            </a:endParaRPr>
          </a:p>
        </p:txBody>
      </p:sp>
      <p:sp>
        <p:nvSpPr>
          <p:cNvPr id="1479" name="Google Shape;1479;p46"/>
          <p:cNvSpPr txBox="1"/>
          <p:nvPr/>
        </p:nvSpPr>
        <p:spPr>
          <a:xfrm>
            <a:off x="12019847" y="3344319"/>
            <a:ext cx="4184175" cy="1715485"/>
          </a:xfrm>
          <a:prstGeom prst="rect">
            <a:avLst/>
          </a:prstGeom>
          <a:noFill/>
          <a:ln>
            <a:noFill/>
          </a:ln>
        </p:spPr>
        <p:txBody>
          <a:bodyPr spcFirstLastPara="1" wrap="square" lIns="0" tIns="0" rIns="0" bIns="0" anchor="t" anchorCtr="0">
            <a:noAutofit/>
          </a:bodyPr>
          <a:lstStyle/>
          <a:p>
            <a:pPr marL="0" marR="0" lvl="0" indent="0" algn="l" rtl="0">
              <a:lnSpc>
                <a:spcPts val="2880"/>
              </a:lnSpc>
              <a:spcBef>
                <a:spcPts val="0"/>
              </a:spcBef>
              <a:spcAft>
                <a:spcPts val="0"/>
              </a:spcAft>
              <a:buClr>
                <a:schemeClr val="lt1"/>
              </a:buClr>
              <a:buSzPts val="1440"/>
              <a:buFont typeface="Arial"/>
              <a:buNone/>
            </a:pPr>
            <a:r>
              <a:rPr lang="en-US" sz="1800">
                <a:solidFill>
                  <a:schemeClr val="lt1"/>
                </a:solidFill>
                <a:latin typeface="Arial"/>
                <a:ea typeface="Arial"/>
                <a:cs typeface="Arial"/>
                <a:sym typeface="Arial"/>
              </a:rPr>
              <a:t>Experience our curated spaces,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including our newest solutions for learning and work, while engaging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with experts through in-person or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virtual tours of our showrooms.</a:t>
            </a:r>
            <a:endParaRPr/>
          </a:p>
        </p:txBody>
      </p:sp>
      <p:sp>
        <p:nvSpPr>
          <p:cNvPr id="1480" name="Google Shape;1480;p46"/>
          <p:cNvSpPr txBox="1"/>
          <p:nvPr/>
        </p:nvSpPr>
        <p:spPr>
          <a:xfrm>
            <a:off x="12019847" y="2712506"/>
            <a:ext cx="4650828" cy="3048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2160"/>
              <a:buFont typeface="Arial"/>
              <a:buNone/>
            </a:pPr>
            <a:r>
              <a:rPr lang="en-US" sz="2700">
                <a:solidFill>
                  <a:schemeClr val="lt1"/>
                </a:solidFill>
                <a:latin typeface="Arial"/>
                <a:ea typeface="Arial"/>
                <a:cs typeface="Arial"/>
                <a:sym typeface="Arial"/>
              </a:rPr>
              <a:t>Meet Us</a:t>
            </a:r>
            <a:endParaRPr/>
          </a:p>
        </p:txBody>
      </p:sp>
      <p:sp>
        <p:nvSpPr>
          <p:cNvPr id="1481" name="Google Shape;1481;p46"/>
          <p:cNvSpPr txBox="1"/>
          <p:nvPr/>
        </p:nvSpPr>
        <p:spPr>
          <a:xfrm>
            <a:off x="12575228" y="6587851"/>
            <a:ext cx="3831217" cy="1715485"/>
          </a:xfrm>
          <a:prstGeom prst="rect">
            <a:avLst/>
          </a:prstGeom>
          <a:noFill/>
          <a:ln>
            <a:noFill/>
          </a:ln>
        </p:spPr>
        <p:txBody>
          <a:bodyPr spcFirstLastPara="1" wrap="square" lIns="0" tIns="0" rIns="0" bIns="0" anchor="t" anchorCtr="0">
            <a:noAutofit/>
          </a:bodyPr>
          <a:lstStyle/>
          <a:p>
            <a:pPr marL="0" marR="0" lvl="0" indent="0" algn="l" rtl="0">
              <a:lnSpc>
                <a:spcPts val="2880"/>
              </a:lnSpc>
              <a:spcBef>
                <a:spcPts val="0"/>
              </a:spcBef>
              <a:spcAft>
                <a:spcPts val="0"/>
              </a:spcAft>
              <a:buClr>
                <a:schemeClr val="lt1"/>
              </a:buClr>
              <a:buSzPts val="1280"/>
              <a:buFont typeface="Arial"/>
              <a:buNone/>
            </a:pPr>
            <a:r>
              <a:rPr lang="en-US" sz="1600" err="1">
                <a:solidFill>
                  <a:schemeClr val="lt1"/>
                </a:solidFill>
                <a:latin typeface="Arial"/>
                <a:ea typeface="Arial"/>
                <a:cs typeface="Arial"/>
                <a:sym typeface="Arial"/>
              </a:rPr>
              <a:t>facebook.com</a:t>
            </a:r>
            <a:r>
              <a:rPr lang="en-US" sz="1600">
                <a:solidFill>
                  <a:schemeClr val="lt1"/>
                </a:solidFill>
                <a:latin typeface="Arial"/>
                <a:ea typeface="Arial"/>
                <a:cs typeface="Arial"/>
                <a:sym typeface="Arial"/>
              </a:rPr>
              <a:t>/</a:t>
            </a:r>
            <a:r>
              <a:rPr lang="en-US" sz="1600" err="1">
                <a:solidFill>
                  <a:schemeClr val="lt1"/>
                </a:solidFill>
                <a:latin typeface="Arial"/>
                <a:ea typeface="Arial"/>
                <a:cs typeface="Arial"/>
                <a:sym typeface="Arial"/>
              </a:rPr>
              <a:t>steelcaselearning</a:t>
            </a:r>
            <a:endParaRPr sz="1600">
              <a:solidFill>
                <a:schemeClr val="lt1"/>
              </a:solidFill>
              <a:latin typeface="Arial"/>
              <a:ea typeface="Arial"/>
              <a:cs typeface="Arial"/>
              <a:sym typeface="Arial"/>
            </a:endParaRPr>
          </a:p>
          <a:p>
            <a:pPr marL="0" marR="0" lvl="0" indent="0" algn="l" rtl="0">
              <a:lnSpc>
                <a:spcPts val="2880"/>
              </a:lnSpc>
              <a:spcBef>
                <a:spcPts val="1467"/>
              </a:spcBef>
              <a:spcAft>
                <a:spcPts val="0"/>
              </a:spcAft>
              <a:buClr>
                <a:schemeClr val="lt1"/>
              </a:buClr>
              <a:buSzPts val="1280"/>
              <a:buFont typeface="Arial"/>
              <a:buNone/>
            </a:pPr>
            <a:r>
              <a:rPr lang="en-US" sz="1600">
                <a:solidFill>
                  <a:schemeClr val="lt1"/>
                </a:solidFill>
                <a:latin typeface="Arial"/>
                <a:ea typeface="Arial"/>
                <a:cs typeface="Arial"/>
                <a:sym typeface="Arial"/>
              </a:rPr>
              <a:t>@</a:t>
            </a:r>
            <a:r>
              <a:rPr lang="en-US" sz="1600" err="1">
                <a:solidFill>
                  <a:schemeClr val="lt1"/>
                </a:solidFill>
                <a:latin typeface="Arial"/>
                <a:ea typeface="Arial"/>
                <a:cs typeface="Arial"/>
                <a:sym typeface="Arial"/>
              </a:rPr>
              <a:t>SteelcaseLearn</a:t>
            </a:r>
            <a:endParaRPr sz="1600">
              <a:solidFill>
                <a:schemeClr val="lt1"/>
              </a:solidFill>
              <a:latin typeface="Arial"/>
              <a:ea typeface="Arial"/>
              <a:cs typeface="Arial"/>
              <a:sym typeface="Arial"/>
            </a:endParaRPr>
          </a:p>
          <a:p>
            <a:pPr marL="0" marR="0" lvl="0" indent="0" algn="l" rtl="0">
              <a:lnSpc>
                <a:spcPts val="2880"/>
              </a:lnSpc>
              <a:spcBef>
                <a:spcPts val="1467"/>
              </a:spcBef>
              <a:spcAft>
                <a:spcPts val="0"/>
              </a:spcAft>
              <a:buClr>
                <a:schemeClr val="lt1"/>
              </a:buClr>
              <a:buSzPts val="1280"/>
              <a:buFont typeface="Arial"/>
              <a:buNone/>
            </a:pPr>
            <a:r>
              <a:rPr lang="en-US" sz="1600" err="1">
                <a:solidFill>
                  <a:schemeClr val="lt1"/>
                </a:solidFill>
                <a:latin typeface="Arial"/>
                <a:ea typeface="Arial"/>
                <a:cs typeface="Arial"/>
                <a:sym typeface="Arial"/>
              </a:rPr>
              <a:t>linkedin.com</a:t>
            </a:r>
            <a:r>
              <a:rPr lang="en-US" sz="1600">
                <a:solidFill>
                  <a:schemeClr val="lt1"/>
                </a:solidFill>
                <a:latin typeface="Arial"/>
                <a:ea typeface="Arial"/>
                <a:cs typeface="Arial"/>
                <a:sym typeface="Arial"/>
              </a:rPr>
              <a:t>/showcase/</a:t>
            </a:r>
            <a:r>
              <a:rPr lang="en-US" sz="1600" err="1">
                <a:solidFill>
                  <a:schemeClr val="lt1"/>
                </a:solidFill>
                <a:latin typeface="Arial"/>
                <a:ea typeface="Arial"/>
                <a:cs typeface="Arial"/>
                <a:sym typeface="Arial"/>
              </a:rPr>
              <a:t>steelcase</a:t>
            </a:r>
            <a:r>
              <a:rPr lang="en-US" sz="1600">
                <a:solidFill>
                  <a:schemeClr val="lt1"/>
                </a:solidFill>
                <a:latin typeface="Arial"/>
                <a:ea typeface="Arial"/>
                <a:cs typeface="Arial"/>
                <a:sym typeface="Arial"/>
              </a:rPr>
              <a:t>-learning</a:t>
            </a:r>
            <a:endParaRPr/>
          </a:p>
        </p:txBody>
      </p:sp>
      <p:sp>
        <p:nvSpPr>
          <p:cNvPr id="1482" name="Google Shape;1482;p46"/>
          <p:cNvSpPr txBox="1"/>
          <p:nvPr/>
        </p:nvSpPr>
        <p:spPr>
          <a:xfrm>
            <a:off x="12019847" y="5956038"/>
            <a:ext cx="4650828" cy="3048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2160"/>
              <a:buFont typeface="Arial"/>
              <a:buNone/>
            </a:pPr>
            <a:r>
              <a:rPr lang="en-US" sz="2700">
                <a:solidFill>
                  <a:schemeClr val="lt1"/>
                </a:solidFill>
                <a:latin typeface="Arial"/>
                <a:ea typeface="Arial"/>
                <a:cs typeface="Arial"/>
                <a:sym typeface="Arial"/>
              </a:rPr>
              <a:t>Connect with us</a:t>
            </a:r>
            <a:endParaRPr/>
          </a:p>
        </p:txBody>
      </p:sp>
      <p:grpSp>
        <p:nvGrpSpPr>
          <p:cNvPr id="1483" name="Google Shape;1483;p46"/>
          <p:cNvGrpSpPr/>
          <p:nvPr/>
        </p:nvGrpSpPr>
        <p:grpSpPr>
          <a:xfrm>
            <a:off x="12019847" y="2533870"/>
            <a:ext cx="4184175" cy="3243532"/>
            <a:chOff x="12572737" y="2257425"/>
            <a:chExt cx="4566745" cy="3243532"/>
          </a:xfrm>
        </p:grpSpPr>
        <p:cxnSp>
          <p:nvCxnSpPr>
            <p:cNvPr id="1484" name="Google Shape;1484;p46"/>
            <p:cNvCxnSpPr/>
            <p:nvPr/>
          </p:nvCxnSpPr>
          <p:spPr>
            <a:xfrm>
              <a:off x="12572737" y="2257425"/>
              <a:ext cx="4566745" cy="0"/>
            </a:xfrm>
            <a:prstGeom prst="straightConnector1">
              <a:avLst/>
            </a:prstGeom>
            <a:noFill/>
            <a:ln w="38100" cap="flat" cmpd="sng">
              <a:solidFill>
                <a:schemeClr val="lt1"/>
              </a:solidFill>
              <a:prstDash val="solid"/>
              <a:miter lim="800000"/>
              <a:headEnd type="none" w="sm" len="sm"/>
              <a:tailEnd type="none" w="sm" len="sm"/>
            </a:ln>
          </p:spPr>
        </p:cxnSp>
        <p:cxnSp>
          <p:nvCxnSpPr>
            <p:cNvPr id="1485" name="Google Shape;1485;p46"/>
            <p:cNvCxnSpPr/>
            <p:nvPr/>
          </p:nvCxnSpPr>
          <p:spPr>
            <a:xfrm>
              <a:off x="12572737" y="5500957"/>
              <a:ext cx="4566745" cy="0"/>
            </a:xfrm>
            <a:prstGeom prst="straightConnector1">
              <a:avLst/>
            </a:prstGeom>
            <a:noFill/>
            <a:ln w="38100" cap="flat" cmpd="sng">
              <a:solidFill>
                <a:schemeClr val="lt1"/>
              </a:solidFill>
              <a:prstDash val="solid"/>
              <a:miter lim="800000"/>
              <a:headEnd type="none" w="sm" len="sm"/>
              <a:tailEnd type="none" w="sm" len="sm"/>
            </a:ln>
          </p:spPr>
        </p:cxnSp>
      </p:grpSp>
      <p:sp>
        <p:nvSpPr>
          <p:cNvPr id="1486" name="Google Shape;1486;p46"/>
          <p:cNvSpPr txBox="1"/>
          <p:nvPr/>
        </p:nvSpPr>
        <p:spPr>
          <a:xfrm>
            <a:off x="1910338" y="2365648"/>
            <a:ext cx="4650828" cy="3048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2160"/>
              <a:buFont typeface="Arial"/>
              <a:buNone/>
            </a:pPr>
            <a:r>
              <a:rPr lang="en-US" sz="2700">
                <a:solidFill>
                  <a:schemeClr val="lt1"/>
                </a:solidFill>
                <a:latin typeface="Arial"/>
                <a:ea typeface="Arial"/>
                <a:cs typeface="Arial"/>
                <a:sym typeface="Arial"/>
              </a:rPr>
              <a:t>Get in Touch</a:t>
            </a:r>
            <a:endParaRPr/>
          </a:p>
        </p:txBody>
      </p:sp>
      <p:grpSp>
        <p:nvGrpSpPr>
          <p:cNvPr id="1487" name="Google Shape;1487;p46"/>
          <p:cNvGrpSpPr/>
          <p:nvPr/>
        </p:nvGrpSpPr>
        <p:grpSpPr>
          <a:xfrm>
            <a:off x="12010058" y="6610821"/>
            <a:ext cx="410542" cy="1519853"/>
            <a:chOff x="12010058" y="6610821"/>
            <a:chExt cx="410542" cy="1519853"/>
          </a:xfrm>
        </p:grpSpPr>
        <p:grpSp>
          <p:nvGrpSpPr>
            <p:cNvPr id="1488" name="Google Shape;1488;p46"/>
            <p:cNvGrpSpPr/>
            <p:nvPr/>
          </p:nvGrpSpPr>
          <p:grpSpPr>
            <a:xfrm>
              <a:off x="12019848" y="6610821"/>
              <a:ext cx="395486" cy="395486"/>
              <a:chOff x="7191067" y="4760148"/>
              <a:chExt cx="486251" cy="486251"/>
            </a:xfrm>
          </p:grpSpPr>
          <p:sp>
            <p:nvSpPr>
              <p:cNvPr id="1489" name="Google Shape;1489;p46"/>
              <p:cNvSpPr/>
              <p:nvPr/>
            </p:nvSpPr>
            <p:spPr>
              <a:xfrm>
                <a:off x="7191067" y="4760148"/>
                <a:ext cx="486251" cy="486251"/>
              </a:xfrm>
              <a:custGeom>
                <a:avLst/>
                <a:gdLst/>
                <a:ahLst/>
                <a:cxnLst/>
                <a:rect l="l" t="t" r="r" b="b"/>
                <a:pathLst>
                  <a:path w="486251" h="486251" extrusionOk="0">
                    <a:moveTo>
                      <a:pt x="243126" y="0"/>
                    </a:moveTo>
                    <a:cubicBezTo>
                      <a:pt x="109075" y="0"/>
                      <a:pt x="0" y="109075"/>
                      <a:pt x="0" y="243126"/>
                    </a:cubicBezTo>
                    <a:cubicBezTo>
                      <a:pt x="0" y="377176"/>
                      <a:pt x="109075" y="486251"/>
                      <a:pt x="243126" y="486251"/>
                    </a:cubicBezTo>
                    <a:cubicBezTo>
                      <a:pt x="377176" y="486251"/>
                      <a:pt x="486251" y="377176"/>
                      <a:pt x="486251" y="243126"/>
                    </a:cubicBezTo>
                    <a:cubicBezTo>
                      <a:pt x="486251" y="109075"/>
                      <a:pt x="377176" y="0"/>
                      <a:pt x="243126" y="0"/>
                    </a:cubicBezTo>
                    <a:close/>
                    <a:moveTo>
                      <a:pt x="243126" y="469261"/>
                    </a:moveTo>
                    <a:cubicBezTo>
                      <a:pt x="118420" y="469261"/>
                      <a:pt x="16990" y="367831"/>
                      <a:pt x="16990" y="243126"/>
                    </a:cubicBezTo>
                    <a:cubicBezTo>
                      <a:pt x="16990" y="118420"/>
                      <a:pt x="118420" y="16990"/>
                      <a:pt x="243126" y="16990"/>
                    </a:cubicBezTo>
                    <a:cubicBezTo>
                      <a:pt x="367831" y="16990"/>
                      <a:pt x="469261" y="118420"/>
                      <a:pt x="469261" y="243126"/>
                    </a:cubicBezTo>
                    <a:cubicBezTo>
                      <a:pt x="469261" y="367831"/>
                      <a:pt x="367831" y="469261"/>
                      <a:pt x="243126" y="46926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490" name="Google Shape;1490;p46"/>
              <p:cNvSpPr/>
              <p:nvPr/>
            </p:nvSpPr>
            <p:spPr>
              <a:xfrm>
                <a:off x="7381184" y="4904562"/>
                <a:ext cx="105847" cy="197507"/>
              </a:xfrm>
              <a:custGeom>
                <a:avLst/>
                <a:gdLst/>
                <a:ahLst/>
                <a:cxnLst/>
                <a:rect l="l" t="t" r="r" b="b"/>
                <a:pathLst>
                  <a:path w="105847" h="197507" extrusionOk="0">
                    <a:moveTo>
                      <a:pt x="31431" y="47996"/>
                    </a:moveTo>
                    <a:lnTo>
                      <a:pt x="31431" y="75265"/>
                    </a:lnTo>
                    <a:lnTo>
                      <a:pt x="0" y="75265"/>
                    </a:lnTo>
                    <a:lnTo>
                      <a:pt x="0" y="111029"/>
                    </a:lnTo>
                    <a:lnTo>
                      <a:pt x="31431" y="111029"/>
                    </a:lnTo>
                    <a:lnTo>
                      <a:pt x="31431" y="197508"/>
                    </a:lnTo>
                    <a:lnTo>
                      <a:pt x="70083" y="197508"/>
                    </a:lnTo>
                    <a:lnTo>
                      <a:pt x="70083" y="111029"/>
                    </a:lnTo>
                    <a:lnTo>
                      <a:pt x="98881" y="111029"/>
                    </a:lnTo>
                    <a:lnTo>
                      <a:pt x="104403" y="75265"/>
                    </a:lnTo>
                    <a:lnTo>
                      <a:pt x="70083" y="75265"/>
                    </a:lnTo>
                    <a:lnTo>
                      <a:pt x="70083" y="52074"/>
                    </a:lnTo>
                    <a:cubicBezTo>
                      <a:pt x="70083" y="42305"/>
                      <a:pt x="74841" y="32791"/>
                      <a:pt x="90216" y="32791"/>
                    </a:cubicBezTo>
                    <a:lnTo>
                      <a:pt x="105847" y="32791"/>
                    </a:lnTo>
                    <a:lnTo>
                      <a:pt x="105847" y="2379"/>
                    </a:lnTo>
                    <a:cubicBezTo>
                      <a:pt x="105847" y="2379"/>
                      <a:pt x="91661" y="0"/>
                      <a:pt x="78154" y="0"/>
                    </a:cubicBezTo>
                    <a:cubicBezTo>
                      <a:pt x="49865" y="0"/>
                      <a:pt x="31431" y="17160"/>
                      <a:pt x="31431" y="481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grpSp>
          <p:nvGrpSpPr>
            <p:cNvPr id="1491" name="Google Shape;1491;p46"/>
            <p:cNvGrpSpPr/>
            <p:nvPr/>
          </p:nvGrpSpPr>
          <p:grpSpPr>
            <a:xfrm>
              <a:off x="12010058" y="7720132"/>
              <a:ext cx="410542" cy="410542"/>
              <a:chOff x="12783665" y="5636080"/>
              <a:chExt cx="504762" cy="504762"/>
            </a:xfrm>
          </p:grpSpPr>
          <p:sp>
            <p:nvSpPr>
              <p:cNvPr id="1492" name="Google Shape;1492;p46"/>
              <p:cNvSpPr/>
              <p:nvPr/>
            </p:nvSpPr>
            <p:spPr>
              <a:xfrm>
                <a:off x="12783665" y="5636080"/>
                <a:ext cx="504762" cy="504762"/>
              </a:xfrm>
              <a:custGeom>
                <a:avLst/>
                <a:gdLst/>
                <a:ahLst/>
                <a:cxnLst/>
                <a:rect l="l" t="t" r="r" b="b"/>
                <a:pathLst>
                  <a:path w="504762" h="504762" extrusionOk="0">
                    <a:moveTo>
                      <a:pt x="252381" y="0"/>
                    </a:moveTo>
                    <a:cubicBezTo>
                      <a:pt x="113228" y="0"/>
                      <a:pt x="0" y="113228"/>
                      <a:pt x="0" y="252381"/>
                    </a:cubicBezTo>
                    <a:cubicBezTo>
                      <a:pt x="0" y="391535"/>
                      <a:pt x="113228" y="504763"/>
                      <a:pt x="252381" y="504763"/>
                    </a:cubicBezTo>
                    <a:cubicBezTo>
                      <a:pt x="391535" y="504763"/>
                      <a:pt x="504763" y="391535"/>
                      <a:pt x="504763" y="252381"/>
                    </a:cubicBezTo>
                    <a:cubicBezTo>
                      <a:pt x="504763" y="113228"/>
                      <a:pt x="391535" y="0"/>
                      <a:pt x="252381" y="0"/>
                    </a:cubicBezTo>
                    <a:close/>
                    <a:moveTo>
                      <a:pt x="252381" y="487126"/>
                    </a:moveTo>
                    <a:cubicBezTo>
                      <a:pt x="122928" y="487126"/>
                      <a:pt x="17637" y="381835"/>
                      <a:pt x="17637" y="252381"/>
                    </a:cubicBezTo>
                    <a:cubicBezTo>
                      <a:pt x="17637" y="122928"/>
                      <a:pt x="122928" y="17637"/>
                      <a:pt x="252381" y="17637"/>
                    </a:cubicBezTo>
                    <a:cubicBezTo>
                      <a:pt x="381835" y="17637"/>
                      <a:pt x="487126" y="122928"/>
                      <a:pt x="487126" y="252381"/>
                    </a:cubicBezTo>
                    <a:cubicBezTo>
                      <a:pt x="487126" y="381835"/>
                      <a:pt x="381835" y="487126"/>
                      <a:pt x="252381" y="487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493" name="Google Shape;1493;p46"/>
              <p:cNvSpPr/>
              <p:nvPr/>
            </p:nvSpPr>
            <p:spPr>
              <a:xfrm>
                <a:off x="12933489" y="5785286"/>
                <a:ext cx="205114" cy="206437"/>
              </a:xfrm>
              <a:custGeom>
                <a:avLst/>
                <a:gdLst/>
                <a:ahLst/>
                <a:cxnLst/>
                <a:rect l="l" t="t" r="r" b="b"/>
                <a:pathLst>
                  <a:path w="205114" h="206437" extrusionOk="0">
                    <a:moveTo>
                      <a:pt x="189947" y="0"/>
                    </a:moveTo>
                    <a:lnTo>
                      <a:pt x="15168" y="0"/>
                    </a:lnTo>
                    <a:cubicBezTo>
                      <a:pt x="6790" y="0"/>
                      <a:pt x="0" y="6614"/>
                      <a:pt x="0" y="14815"/>
                    </a:cubicBezTo>
                    <a:lnTo>
                      <a:pt x="0" y="191623"/>
                    </a:lnTo>
                    <a:cubicBezTo>
                      <a:pt x="0" y="199824"/>
                      <a:pt x="6790" y="206438"/>
                      <a:pt x="15168" y="206438"/>
                    </a:cubicBezTo>
                    <a:lnTo>
                      <a:pt x="189947" y="206438"/>
                    </a:lnTo>
                    <a:cubicBezTo>
                      <a:pt x="198325" y="206438"/>
                      <a:pt x="205115" y="199824"/>
                      <a:pt x="205115" y="191623"/>
                    </a:cubicBezTo>
                    <a:lnTo>
                      <a:pt x="205115" y="14815"/>
                    </a:lnTo>
                    <a:cubicBezTo>
                      <a:pt x="205115" y="6614"/>
                      <a:pt x="198325" y="0"/>
                      <a:pt x="189947" y="0"/>
                    </a:cubicBezTo>
                    <a:close/>
                    <a:moveTo>
                      <a:pt x="31217" y="172752"/>
                    </a:moveTo>
                    <a:lnTo>
                      <a:pt x="31217" y="79542"/>
                    </a:lnTo>
                    <a:lnTo>
                      <a:pt x="62169" y="79542"/>
                    </a:lnTo>
                    <a:lnTo>
                      <a:pt x="62169" y="172752"/>
                    </a:lnTo>
                    <a:lnTo>
                      <a:pt x="31217" y="172752"/>
                    </a:lnTo>
                    <a:close/>
                    <a:moveTo>
                      <a:pt x="46737" y="66843"/>
                    </a:moveTo>
                    <a:lnTo>
                      <a:pt x="46561" y="66843"/>
                    </a:lnTo>
                    <a:cubicBezTo>
                      <a:pt x="36155" y="66843"/>
                      <a:pt x="29453" y="59700"/>
                      <a:pt x="29453" y="50706"/>
                    </a:cubicBezTo>
                    <a:cubicBezTo>
                      <a:pt x="29453" y="41711"/>
                      <a:pt x="36420" y="34568"/>
                      <a:pt x="47002" y="34568"/>
                    </a:cubicBezTo>
                    <a:cubicBezTo>
                      <a:pt x="57584" y="34568"/>
                      <a:pt x="64109" y="41534"/>
                      <a:pt x="64286" y="50706"/>
                    </a:cubicBezTo>
                    <a:cubicBezTo>
                      <a:pt x="64286" y="59612"/>
                      <a:pt x="57584" y="66843"/>
                      <a:pt x="46737" y="66843"/>
                    </a:cubicBezTo>
                    <a:close/>
                    <a:moveTo>
                      <a:pt x="173898" y="172752"/>
                    </a:moveTo>
                    <a:lnTo>
                      <a:pt x="142946" y="172752"/>
                    </a:lnTo>
                    <a:lnTo>
                      <a:pt x="142946" y="122928"/>
                    </a:lnTo>
                    <a:cubicBezTo>
                      <a:pt x="142946" y="110406"/>
                      <a:pt x="138448" y="101852"/>
                      <a:pt x="127249" y="101852"/>
                    </a:cubicBezTo>
                    <a:cubicBezTo>
                      <a:pt x="118695" y="101852"/>
                      <a:pt x="113580" y="107584"/>
                      <a:pt x="111376" y="113139"/>
                    </a:cubicBezTo>
                    <a:cubicBezTo>
                      <a:pt x="110582" y="115168"/>
                      <a:pt x="110318" y="117901"/>
                      <a:pt x="110318" y="120723"/>
                    </a:cubicBezTo>
                    <a:lnTo>
                      <a:pt x="110318" y="172752"/>
                    </a:lnTo>
                    <a:lnTo>
                      <a:pt x="79365" y="172752"/>
                    </a:lnTo>
                    <a:cubicBezTo>
                      <a:pt x="79365" y="172752"/>
                      <a:pt x="79806" y="88272"/>
                      <a:pt x="79365" y="79542"/>
                    </a:cubicBezTo>
                    <a:lnTo>
                      <a:pt x="110318" y="79542"/>
                    </a:lnTo>
                    <a:lnTo>
                      <a:pt x="110318" y="92769"/>
                    </a:lnTo>
                    <a:cubicBezTo>
                      <a:pt x="114462" y="86420"/>
                      <a:pt x="121781" y="77425"/>
                      <a:pt x="138272" y="77425"/>
                    </a:cubicBezTo>
                    <a:cubicBezTo>
                      <a:pt x="158642" y="77425"/>
                      <a:pt x="173898" y="90741"/>
                      <a:pt x="173898" y="119401"/>
                    </a:cubicBezTo>
                    <a:lnTo>
                      <a:pt x="173898" y="17284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grpSp>
          <p:nvGrpSpPr>
            <p:cNvPr id="1494" name="Google Shape;1494;p46"/>
            <p:cNvGrpSpPr/>
            <p:nvPr/>
          </p:nvGrpSpPr>
          <p:grpSpPr>
            <a:xfrm>
              <a:off x="12019850" y="7165477"/>
              <a:ext cx="395484" cy="395484"/>
              <a:chOff x="12019850" y="7165477"/>
              <a:chExt cx="395484" cy="395484"/>
            </a:xfrm>
          </p:grpSpPr>
          <p:sp>
            <p:nvSpPr>
              <p:cNvPr id="1495" name="Google Shape;1495;p46"/>
              <p:cNvSpPr/>
              <p:nvPr/>
            </p:nvSpPr>
            <p:spPr>
              <a:xfrm>
                <a:off x="12019850" y="7165477"/>
                <a:ext cx="395484" cy="395484"/>
              </a:xfrm>
              <a:custGeom>
                <a:avLst/>
                <a:gdLst/>
                <a:ahLst/>
                <a:cxnLst/>
                <a:rect l="l" t="t" r="r" b="b"/>
                <a:pathLst>
                  <a:path w="504762" h="504762" extrusionOk="0">
                    <a:moveTo>
                      <a:pt x="252381" y="0"/>
                    </a:moveTo>
                    <a:cubicBezTo>
                      <a:pt x="113228" y="0"/>
                      <a:pt x="0" y="113228"/>
                      <a:pt x="0" y="252381"/>
                    </a:cubicBezTo>
                    <a:cubicBezTo>
                      <a:pt x="0" y="391535"/>
                      <a:pt x="113228" y="504763"/>
                      <a:pt x="252381" y="504763"/>
                    </a:cubicBezTo>
                    <a:cubicBezTo>
                      <a:pt x="391535" y="504763"/>
                      <a:pt x="504763" y="391535"/>
                      <a:pt x="504763" y="252381"/>
                    </a:cubicBezTo>
                    <a:cubicBezTo>
                      <a:pt x="504763" y="113228"/>
                      <a:pt x="391535" y="0"/>
                      <a:pt x="252381" y="0"/>
                    </a:cubicBezTo>
                    <a:close/>
                    <a:moveTo>
                      <a:pt x="252381" y="487126"/>
                    </a:moveTo>
                    <a:cubicBezTo>
                      <a:pt x="122928" y="487126"/>
                      <a:pt x="17637" y="381835"/>
                      <a:pt x="17637" y="252381"/>
                    </a:cubicBezTo>
                    <a:cubicBezTo>
                      <a:pt x="17637" y="122928"/>
                      <a:pt x="122928" y="17637"/>
                      <a:pt x="252381" y="17637"/>
                    </a:cubicBezTo>
                    <a:cubicBezTo>
                      <a:pt x="381835" y="17637"/>
                      <a:pt x="487126" y="122928"/>
                      <a:pt x="487126" y="252381"/>
                    </a:cubicBezTo>
                    <a:cubicBezTo>
                      <a:pt x="487126" y="381835"/>
                      <a:pt x="381835" y="487126"/>
                      <a:pt x="252381" y="487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pic>
            <p:nvPicPr>
              <p:cNvPr id="1496" name="Google Shape;1496;p46"/>
              <p:cNvPicPr preferRelativeResize="0"/>
              <p:nvPr/>
            </p:nvPicPr>
            <p:blipFill rotWithShape="1">
              <a:blip r:embed="rId4">
                <a:alphaModFix/>
              </a:blip>
              <a:srcRect/>
              <a:stretch/>
            </p:blipFill>
            <p:spPr>
              <a:xfrm>
                <a:off x="12136755" y="7284953"/>
                <a:ext cx="157148" cy="160640"/>
              </a:xfrm>
              <a:prstGeom prst="rect">
                <a:avLst/>
              </a:prstGeom>
              <a:noFill/>
              <a:ln>
                <a:noFill/>
              </a:ln>
            </p:spPr>
          </p:pic>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47"/>
          <p:cNvSpPr txBox="1">
            <a:spLocks noGrp="1"/>
          </p:cNvSpPr>
          <p:nvPr>
            <p:ph type="ftr" idx="11"/>
          </p:nvPr>
        </p:nvSpPr>
        <p:spPr>
          <a:xfrm>
            <a:off x="661988" y="9385300"/>
            <a:ext cx="12739305" cy="353158"/>
          </a:xfrm>
          <a:prstGeom prst="rect">
            <a:avLst/>
          </a:prstGeom>
          <a:noFill/>
          <a:ln>
            <a:noFill/>
          </a:ln>
        </p:spPr>
        <p:txBody>
          <a:bodyPr spcFirstLastPara="1" wrap="square" lIns="0" tIns="0" rIns="0" bIns="0" anchor="t" anchorCtr="0">
            <a:noAutofit/>
          </a:bodyPr>
          <a:lstStyle/>
          <a:p>
            <a:pPr marL="0" lvl="0" indent="0" algn="l" rtl="0">
              <a:lnSpc>
                <a:spcPct val="129600"/>
              </a:lnSpc>
              <a:spcBef>
                <a:spcPts val="0"/>
              </a:spcBef>
              <a:spcAft>
                <a:spcPts val="0"/>
              </a:spcAft>
              <a:buNone/>
            </a:pPr>
            <a:r>
              <a:rPr lang="en-US"/>
              <a:t>Header Text – Remove if Not Needed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ACA"/>
        </a:solidFill>
        <a:effectLst/>
      </p:bgPr>
    </p:bg>
    <p:spTree>
      <p:nvGrpSpPr>
        <p:cNvPr id="1" name="Shape 794"/>
        <p:cNvGrpSpPr/>
        <p:nvPr/>
      </p:nvGrpSpPr>
      <p:grpSpPr>
        <a:xfrm>
          <a:off x="0" y="0"/>
          <a:ext cx="0" cy="0"/>
          <a:chOff x="0" y="0"/>
          <a:chExt cx="0" cy="0"/>
        </a:xfrm>
      </p:grpSpPr>
      <p:sp>
        <p:nvSpPr>
          <p:cNvPr id="795" name="Google Shape;795;p5"/>
          <p:cNvSpPr txBox="1">
            <a:spLocks noGrp="1"/>
          </p:cNvSpPr>
          <p:nvPr>
            <p:ph type="body" idx="1"/>
          </p:nvPr>
        </p:nvSpPr>
        <p:spPr>
          <a:xfrm>
            <a:off x="6989600" y="7333628"/>
            <a:ext cx="3907163" cy="854241"/>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Clr>
                <a:srgbClr val="151F45"/>
              </a:buClr>
              <a:buSzPts val="1440"/>
              <a:buFont typeface="Arial"/>
              <a:buNone/>
            </a:pPr>
            <a:r>
              <a:rPr lang="en-US"/>
              <a:t>Buck Institute, HQ PBL</a:t>
            </a:r>
            <a:endParaRPr/>
          </a:p>
        </p:txBody>
      </p:sp>
      <p:sp>
        <p:nvSpPr>
          <p:cNvPr id="796" name="Google Shape;796;p5"/>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endParaRPr/>
          </a:p>
          <a:p>
            <a:pPr marL="0" lvl="0" indent="0" algn="l" rtl="0">
              <a:lnSpc>
                <a:spcPct val="160000"/>
              </a:lnSpc>
              <a:spcBef>
                <a:spcPts val="0"/>
              </a:spcBef>
              <a:spcAft>
                <a:spcPts val="0"/>
              </a:spcAft>
              <a:buNone/>
            </a:pPr>
            <a:endParaRPr/>
          </a:p>
        </p:txBody>
      </p:sp>
      <p:sp>
        <p:nvSpPr>
          <p:cNvPr id="797" name="Google Shape;797;p5"/>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798" name="Google Shape;798;p5"/>
          <p:cNvSpPr txBox="1">
            <a:spLocks noGrp="1"/>
          </p:cNvSpPr>
          <p:nvPr>
            <p:ph type="title"/>
          </p:nvPr>
        </p:nvSpPr>
        <p:spPr>
          <a:xfrm>
            <a:off x="3144540" y="2905923"/>
            <a:ext cx="11597279" cy="403528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151F45"/>
              </a:buClr>
              <a:buSzPts val="4400"/>
              <a:buFont typeface="Georgia"/>
              <a:buNone/>
            </a:pPr>
            <a:r>
              <a:rPr lang="en-US" sz="4400"/>
              <a:t>“Students work on a project over an extended period of time that engages them in solving a real-world problem or answering a complex question. They demonstrate their knowledge and skills by creating a public product or presentation for a real audience.”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2"/>
        <p:cNvGrpSpPr/>
        <p:nvPr/>
      </p:nvGrpSpPr>
      <p:grpSpPr>
        <a:xfrm>
          <a:off x="0" y="0"/>
          <a:ext cx="0" cy="0"/>
          <a:chOff x="0" y="0"/>
          <a:chExt cx="0" cy="0"/>
        </a:xfrm>
      </p:grpSpPr>
      <p:sp>
        <p:nvSpPr>
          <p:cNvPr id="803" name="Google Shape;803;p6"/>
          <p:cNvSpPr txBox="1">
            <a:spLocks noGrp="1"/>
          </p:cNvSpPr>
          <p:nvPr>
            <p:ph type="body" idx="1"/>
          </p:nvPr>
        </p:nvSpPr>
        <p:spPr>
          <a:xfrm>
            <a:off x="9505507" y="1058778"/>
            <a:ext cx="7717987" cy="7856621"/>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634D1A"/>
              </a:buClr>
              <a:buSzPts val="2160"/>
              <a:buFont typeface="Arial"/>
              <a:buNone/>
            </a:pPr>
            <a:r>
              <a:rPr lang="en-US">
                <a:solidFill>
                  <a:schemeClr val="tx1"/>
                </a:solidFill>
              </a:rPr>
              <a:t>Challenging problem or question</a:t>
            </a:r>
          </a:p>
          <a:p>
            <a:pPr marL="0" lvl="0" indent="0" algn="l" rtl="0">
              <a:lnSpc>
                <a:spcPct val="100000"/>
              </a:lnSpc>
              <a:spcBef>
                <a:spcPts val="2067"/>
              </a:spcBef>
              <a:spcAft>
                <a:spcPts val="0"/>
              </a:spcAft>
              <a:buClr>
                <a:srgbClr val="634D1A"/>
              </a:buClr>
              <a:buSzPts val="2160"/>
              <a:buFont typeface="Arial"/>
              <a:buNone/>
            </a:pPr>
            <a:r>
              <a:rPr lang="en-US">
                <a:solidFill>
                  <a:schemeClr val="tx1"/>
                </a:solidFill>
              </a:rPr>
              <a:t>Authenticity</a:t>
            </a:r>
          </a:p>
          <a:p>
            <a:pPr marL="0" lvl="0" indent="0" algn="l" rtl="0">
              <a:lnSpc>
                <a:spcPct val="100000"/>
              </a:lnSpc>
              <a:spcBef>
                <a:spcPts val="2067"/>
              </a:spcBef>
              <a:spcAft>
                <a:spcPts val="0"/>
              </a:spcAft>
              <a:buClr>
                <a:srgbClr val="634D1A"/>
              </a:buClr>
              <a:buSzPts val="2160"/>
              <a:buFont typeface="Arial"/>
              <a:buNone/>
            </a:pPr>
            <a:r>
              <a:rPr lang="en-US">
                <a:solidFill>
                  <a:schemeClr val="tx1"/>
                </a:solidFill>
              </a:rPr>
              <a:t>Sustained inquiry</a:t>
            </a:r>
          </a:p>
          <a:p>
            <a:pPr marL="0" lvl="0" indent="0" algn="l" rtl="0">
              <a:lnSpc>
                <a:spcPct val="100000"/>
              </a:lnSpc>
              <a:spcBef>
                <a:spcPts val="2067"/>
              </a:spcBef>
              <a:spcAft>
                <a:spcPts val="0"/>
              </a:spcAft>
              <a:buClr>
                <a:srgbClr val="634D1A"/>
              </a:buClr>
              <a:buSzPts val="2160"/>
              <a:buFont typeface="Arial"/>
              <a:buNone/>
            </a:pPr>
            <a:r>
              <a:rPr lang="en-US">
                <a:solidFill>
                  <a:schemeClr val="tx1"/>
                </a:solidFill>
              </a:rPr>
              <a:t>Collaboration</a:t>
            </a:r>
          </a:p>
          <a:p>
            <a:pPr marL="0" lvl="0" indent="0" algn="l" rtl="0">
              <a:lnSpc>
                <a:spcPct val="100000"/>
              </a:lnSpc>
              <a:spcBef>
                <a:spcPts val="2067"/>
              </a:spcBef>
              <a:spcAft>
                <a:spcPts val="0"/>
              </a:spcAft>
              <a:buClr>
                <a:srgbClr val="634D1A"/>
              </a:buClr>
              <a:buSzPts val="2160"/>
              <a:buFont typeface="Arial"/>
              <a:buNone/>
            </a:pPr>
            <a:r>
              <a:rPr lang="en-US">
                <a:solidFill>
                  <a:schemeClr val="tx1"/>
                </a:solidFill>
              </a:rPr>
              <a:t>Student voice and choice</a:t>
            </a:r>
          </a:p>
          <a:p>
            <a:pPr marL="0" lvl="0" indent="0" algn="l" rtl="0">
              <a:lnSpc>
                <a:spcPct val="100000"/>
              </a:lnSpc>
              <a:spcBef>
                <a:spcPts val="2067"/>
              </a:spcBef>
              <a:spcAft>
                <a:spcPts val="0"/>
              </a:spcAft>
              <a:buClr>
                <a:srgbClr val="634D1A"/>
              </a:buClr>
              <a:buSzPts val="2160"/>
              <a:buFont typeface="Arial"/>
              <a:buNone/>
            </a:pPr>
            <a:r>
              <a:rPr lang="en-US">
                <a:solidFill>
                  <a:schemeClr val="tx1"/>
                </a:solidFill>
              </a:rPr>
              <a:t>Public product</a:t>
            </a:r>
          </a:p>
          <a:p>
            <a:pPr marL="0" lvl="0" indent="0" algn="l" rtl="0">
              <a:lnSpc>
                <a:spcPct val="100000"/>
              </a:lnSpc>
              <a:spcBef>
                <a:spcPts val="2067"/>
              </a:spcBef>
              <a:spcAft>
                <a:spcPts val="0"/>
              </a:spcAft>
              <a:buClr>
                <a:srgbClr val="634D1A"/>
              </a:buClr>
              <a:buSzPts val="2160"/>
              <a:buFont typeface="Arial"/>
              <a:buNone/>
            </a:pPr>
            <a:r>
              <a:rPr lang="en-US">
                <a:solidFill>
                  <a:schemeClr val="tx1"/>
                </a:solidFill>
              </a:rPr>
              <a:t>Reflection</a:t>
            </a:r>
          </a:p>
        </p:txBody>
      </p:sp>
      <p:sp>
        <p:nvSpPr>
          <p:cNvPr id="804" name="Google Shape;804;p6"/>
          <p:cNvSpPr txBox="1">
            <a:spLocks noGrp="1"/>
          </p:cNvSpPr>
          <p:nvPr>
            <p:ph type="body" idx="2"/>
          </p:nvPr>
        </p:nvSpPr>
        <p:spPr>
          <a:xfrm>
            <a:off x="2076880" y="801965"/>
            <a:ext cx="6046394" cy="811343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634D1A"/>
              </a:buClr>
              <a:buSzPts val="4320"/>
              <a:buFont typeface="Georgia"/>
              <a:buNone/>
            </a:pPr>
            <a:r>
              <a:rPr lang="en-US">
                <a:solidFill>
                  <a:schemeClr val="tx1"/>
                </a:solidFill>
              </a:rPr>
              <a:t>Key Characteristics of Project-based Learning</a:t>
            </a:r>
            <a:endParaRPr>
              <a:solidFill>
                <a:schemeClr val="tx1"/>
              </a:solidFill>
            </a:endParaRPr>
          </a:p>
        </p:txBody>
      </p:sp>
      <p:sp>
        <p:nvSpPr>
          <p:cNvPr id="805" name="Google Shape;805;p6"/>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endParaRPr>
              <a:solidFill>
                <a:schemeClr val="tx1"/>
              </a:solidFill>
            </a:endParaRPr>
          </a:p>
        </p:txBody>
      </p:sp>
      <p:sp>
        <p:nvSpPr>
          <p:cNvPr id="806" name="Google Shape;806;p6"/>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chemeClr val="tx1"/>
                </a:solidFill>
              </a:rPr>
              <a:t>6</a:t>
            </a:fld>
            <a:endParaRPr>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7"/>
          <p:cNvSpPr txBox="1">
            <a:spLocks noGrp="1"/>
          </p:cNvSpPr>
          <p:nvPr>
            <p:ph type="title"/>
          </p:nvPr>
        </p:nvSpPr>
        <p:spPr>
          <a:xfrm>
            <a:off x="661988" y="5933019"/>
            <a:ext cx="13734896" cy="2802155"/>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9000"/>
              <a:buFont typeface="Georgia"/>
              <a:buNone/>
            </a:pPr>
            <a:r>
              <a:rPr lang="en-US"/>
              <a:t>About Our </a:t>
            </a:r>
            <a:br>
              <a:rPr lang="en-US"/>
            </a:br>
            <a:r>
              <a:rPr lang="en-US"/>
              <a:t>Research</a:t>
            </a:r>
            <a:endParaRPr/>
          </a:p>
        </p:txBody>
      </p:sp>
      <p:sp>
        <p:nvSpPr>
          <p:cNvPr id="814" name="Google Shape;814;p7"/>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19"/>
        <p:cNvGrpSpPr/>
        <p:nvPr/>
      </p:nvGrpSpPr>
      <p:grpSpPr>
        <a:xfrm>
          <a:off x="0" y="0"/>
          <a:ext cx="0" cy="0"/>
          <a:chOff x="0" y="0"/>
          <a:chExt cx="0" cy="0"/>
        </a:xfrm>
      </p:grpSpPr>
      <p:sp>
        <p:nvSpPr>
          <p:cNvPr id="29" name="Google Shape;54;p56">
            <a:extLst>
              <a:ext uri="{FF2B5EF4-FFF2-40B4-BE49-F238E27FC236}">
                <a16:creationId xmlns:a16="http://schemas.microsoft.com/office/drawing/2014/main" id="{E555B88D-0D14-DBB3-B1E7-C32D3FD8A15F}"/>
              </a:ext>
            </a:extLst>
          </p:cNvPr>
          <p:cNvSpPr/>
          <p:nvPr/>
        </p:nvSpPr>
        <p:spPr>
          <a:xfrm>
            <a:off x="5321809" y="0"/>
            <a:ext cx="12564554" cy="100584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79">
              <a:solidFill>
                <a:schemeClr val="lt1"/>
              </a:solidFill>
              <a:latin typeface="Arial"/>
              <a:ea typeface="Arial"/>
              <a:cs typeface="Arial"/>
              <a:sym typeface="Arial"/>
            </a:endParaRPr>
          </a:p>
        </p:txBody>
      </p:sp>
      <p:sp>
        <p:nvSpPr>
          <p:cNvPr id="820" name="Google Shape;820;p8"/>
          <p:cNvSpPr txBox="1">
            <a:spLocks noGrp="1"/>
          </p:cNvSpPr>
          <p:nvPr>
            <p:ph type="body" idx="2"/>
          </p:nvPr>
        </p:nvSpPr>
        <p:spPr>
          <a:xfrm>
            <a:off x="6411203" y="2317847"/>
            <a:ext cx="3075983" cy="1088882"/>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151F45"/>
              </a:buClr>
              <a:buSzPts val="3840"/>
              <a:buFont typeface="Georgia"/>
              <a:buNone/>
            </a:pPr>
            <a:r>
              <a:rPr lang="en-US" sz="2000" b="1">
                <a:solidFill>
                  <a:schemeClr val="tx1"/>
                </a:solidFill>
                <a:latin typeface="Arial" panose="020B0604020202020204" pitchFamily="34" charset="0"/>
                <a:cs typeface="Arial" panose="020B0604020202020204" pitchFamily="34" charset="0"/>
              </a:rPr>
              <a:t>The bottom two levels </a:t>
            </a:r>
            <a:r>
              <a:rPr lang="en-US" sz="2000">
                <a:solidFill>
                  <a:schemeClr val="tx1"/>
                </a:solidFill>
                <a:latin typeface="Arial" panose="020B0604020202020204" pitchFamily="34" charset="0"/>
                <a:cs typeface="Arial" panose="020B0604020202020204" pitchFamily="34" charset="0"/>
              </a:rPr>
              <a:t>of Bloom’s Taxonomy form the foundation for any learning experience.</a:t>
            </a:r>
          </a:p>
        </p:txBody>
      </p:sp>
      <p:sp>
        <p:nvSpPr>
          <p:cNvPr id="821" name="Google Shape;821;p8"/>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solidFill>
                  <a:schemeClr val="tx1"/>
                </a:solidFill>
              </a:rPr>
              <a:t>Project-based Learning Spaces</a:t>
            </a:r>
            <a:endParaRPr>
              <a:solidFill>
                <a:schemeClr val="tx1"/>
              </a:solidFill>
            </a:endParaRPr>
          </a:p>
        </p:txBody>
      </p:sp>
      <p:sp>
        <p:nvSpPr>
          <p:cNvPr id="822" name="Google Shape;822;p8"/>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solidFill>
                  <a:srgbClr val="151F45"/>
                </a:solidFill>
              </a:rPr>
              <a:t>8</a:t>
            </a:fld>
            <a:endParaRPr>
              <a:solidFill>
                <a:srgbClr val="151F45"/>
              </a:solidFill>
            </a:endParaRPr>
          </a:p>
        </p:txBody>
      </p:sp>
      <p:sp>
        <p:nvSpPr>
          <p:cNvPr id="2" name="Google Shape;820;p8">
            <a:extLst>
              <a:ext uri="{FF2B5EF4-FFF2-40B4-BE49-F238E27FC236}">
                <a16:creationId xmlns:a16="http://schemas.microsoft.com/office/drawing/2014/main" id="{30222EF7-86D6-2FF7-3F2D-F6BFB9853305}"/>
              </a:ext>
            </a:extLst>
          </p:cNvPr>
          <p:cNvSpPr txBox="1">
            <a:spLocks/>
          </p:cNvSpPr>
          <p:nvPr/>
        </p:nvSpPr>
        <p:spPr>
          <a:xfrm>
            <a:off x="14034054" y="2317847"/>
            <a:ext cx="2877170" cy="12660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buClr>
                <a:srgbClr val="151F45"/>
              </a:buClr>
              <a:buSzPts val="3840"/>
            </a:pPr>
            <a:r>
              <a:rPr lang="en-US" sz="2000" b="1">
                <a:solidFill>
                  <a:schemeClr val="tx1"/>
                </a:solidFill>
                <a:latin typeface="Arial" panose="020B0604020202020204" pitchFamily="34" charset="0"/>
                <a:cs typeface="Arial" panose="020B0604020202020204" pitchFamily="34" charset="0"/>
              </a:rPr>
              <a:t>The four higher-level </a:t>
            </a:r>
            <a:r>
              <a:rPr lang="en-US" sz="2000">
                <a:solidFill>
                  <a:schemeClr val="tx1"/>
                </a:solidFill>
                <a:latin typeface="Arial" panose="020B0604020202020204" pitchFamily="34" charset="0"/>
                <a:cs typeface="Arial" panose="020B0604020202020204" pitchFamily="34" charset="0"/>
              </a:rPr>
              <a:t>learning tiers are the space opportunity for project-based learning.</a:t>
            </a:r>
          </a:p>
        </p:txBody>
      </p:sp>
      <p:sp>
        <p:nvSpPr>
          <p:cNvPr id="27" name="Google Shape;820;p8">
            <a:extLst>
              <a:ext uri="{FF2B5EF4-FFF2-40B4-BE49-F238E27FC236}">
                <a16:creationId xmlns:a16="http://schemas.microsoft.com/office/drawing/2014/main" id="{2D3D7435-5D3C-32A9-1A18-7EA400CA943C}"/>
              </a:ext>
            </a:extLst>
          </p:cNvPr>
          <p:cNvSpPr txBox="1">
            <a:spLocks/>
          </p:cNvSpPr>
          <p:nvPr/>
        </p:nvSpPr>
        <p:spPr>
          <a:xfrm>
            <a:off x="662796" y="1444212"/>
            <a:ext cx="3982561" cy="789028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16000"/>
              </a:lnSpc>
              <a:spcBef>
                <a:spcPts val="1467"/>
              </a:spcBef>
              <a:spcAft>
                <a:spcPts val="0"/>
              </a:spcAft>
              <a:buClr>
                <a:srgbClr val="634D1A"/>
              </a:buClr>
              <a:buSzPts val="4320"/>
              <a:buFont typeface="Georgia"/>
              <a:buNone/>
              <a:defRPr sz="5400" b="0" i="0" u="none" strike="noStrike" cap="none">
                <a:solidFill>
                  <a:srgbClr val="634D1A"/>
                </a:solidFill>
                <a:latin typeface="Georgia"/>
                <a:ea typeface="Georgia"/>
                <a:cs typeface="Georgia"/>
                <a:sym typeface="Georgia"/>
              </a:defRPr>
            </a:lvl1pPr>
            <a:lvl2pPr marL="914400" marR="0" lvl="1"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7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6pPr>
            <a:lvl7pPr marL="3200400" marR="0" lvl="6"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7pPr>
            <a:lvl8pPr marL="3657600" marR="0" lvl="7"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8pPr>
            <a:lvl9pPr marL="4114800" marR="0" lvl="8" indent="-342900" algn="l" rtl="0">
              <a:lnSpc>
                <a:spcPct val="90000"/>
              </a:lnSpc>
              <a:spcBef>
                <a:spcPts val="733"/>
              </a:spcBef>
              <a:spcAft>
                <a:spcPts val="0"/>
              </a:spcAft>
              <a:buClr>
                <a:schemeClr val="dk1"/>
              </a:buClr>
              <a:buSzPts val="1800"/>
              <a:buFont typeface="Arial"/>
              <a:buChar char="•"/>
              <a:defRPr sz="2640" b="0" i="0" u="none" strike="noStrike" cap="none">
                <a:solidFill>
                  <a:schemeClr val="dk1"/>
                </a:solidFill>
                <a:latin typeface="Arial"/>
                <a:ea typeface="Arial"/>
                <a:cs typeface="Arial"/>
                <a:sym typeface="Arial"/>
              </a:defRPr>
            </a:lvl9pPr>
          </a:lstStyle>
          <a:p>
            <a:pPr marL="0" indent="0">
              <a:lnSpc>
                <a:spcPct val="100000"/>
              </a:lnSpc>
              <a:spcBef>
                <a:spcPts val="0"/>
              </a:spcBef>
              <a:buClr>
                <a:srgbClr val="151F45"/>
              </a:buClr>
              <a:buSzPts val="3840"/>
            </a:pPr>
            <a:r>
              <a:rPr lang="en-US" sz="2700">
                <a:solidFill>
                  <a:schemeClr val="tx1"/>
                </a:solidFill>
                <a:latin typeface="Arial" panose="020B0604020202020204" pitchFamily="34" charset="0"/>
                <a:cs typeface="Arial" panose="020B0604020202020204" pitchFamily="34" charset="0"/>
              </a:rPr>
              <a:t>Learning experiences are shifting to higher order levels of thinking. Project-based learning is helping students develop higher levels of thinking.</a:t>
            </a:r>
          </a:p>
        </p:txBody>
      </p:sp>
      <p:grpSp>
        <p:nvGrpSpPr>
          <p:cNvPr id="51" name="Group 50">
            <a:extLst>
              <a:ext uri="{FF2B5EF4-FFF2-40B4-BE49-F238E27FC236}">
                <a16:creationId xmlns:a16="http://schemas.microsoft.com/office/drawing/2014/main" id="{DE1DC3AF-1501-8BEB-E488-5AB35ED03D57}"/>
              </a:ext>
            </a:extLst>
          </p:cNvPr>
          <p:cNvGrpSpPr/>
          <p:nvPr/>
        </p:nvGrpSpPr>
        <p:grpSpPr>
          <a:xfrm>
            <a:off x="6874518" y="728010"/>
            <a:ext cx="9459136" cy="8453006"/>
            <a:chOff x="7228664" y="728010"/>
            <a:chExt cx="8747749" cy="7817286"/>
          </a:xfrm>
        </p:grpSpPr>
        <p:grpSp>
          <p:nvGrpSpPr>
            <p:cNvPr id="43" name="Group 42">
              <a:extLst>
                <a:ext uri="{FF2B5EF4-FFF2-40B4-BE49-F238E27FC236}">
                  <a16:creationId xmlns:a16="http://schemas.microsoft.com/office/drawing/2014/main" id="{14C11F66-9BDA-3D71-1713-9E53F2EA5B01}"/>
                </a:ext>
              </a:extLst>
            </p:cNvPr>
            <p:cNvGrpSpPr/>
            <p:nvPr/>
          </p:nvGrpSpPr>
          <p:grpSpPr>
            <a:xfrm>
              <a:off x="7228664" y="728010"/>
              <a:ext cx="8747749" cy="7817286"/>
              <a:chOff x="7228664" y="728010"/>
              <a:chExt cx="8747749" cy="7817286"/>
            </a:xfrm>
          </p:grpSpPr>
          <p:sp>
            <p:nvSpPr>
              <p:cNvPr id="825" name="Google Shape;825;p8"/>
              <p:cNvSpPr/>
              <p:nvPr/>
            </p:nvSpPr>
            <p:spPr>
              <a:xfrm>
                <a:off x="10873045" y="728010"/>
                <a:ext cx="1459145" cy="1303638"/>
              </a:xfrm>
              <a:custGeom>
                <a:avLst/>
                <a:gdLst/>
                <a:ahLst/>
                <a:cxnLst/>
                <a:rect l="l" t="t" r="r" b="b"/>
                <a:pathLst>
                  <a:path w="1170939" h="984885" extrusionOk="0">
                    <a:moveTo>
                      <a:pt x="585444" y="0"/>
                    </a:moveTo>
                    <a:lnTo>
                      <a:pt x="584987" y="0"/>
                    </a:lnTo>
                    <a:lnTo>
                      <a:pt x="0" y="984503"/>
                    </a:lnTo>
                    <a:lnTo>
                      <a:pt x="1170432" y="984503"/>
                    </a:lnTo>
                    <a:lnTo>
                      <a:pt x="585444" y="0"/>
                    </a:lnTo>
                    <a:close/>
                  </a:path>
                </a:pathLst>
              </a:custGeom>
              <a:solidFill>
                <a:srgbClr val="F7EACA"/>
              </a:solidFill>
              <a:ln w="3810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1">
                  <a:solidFill>
                    <a:schemeClr val="tx1"/>
                  </a:solidFill>
                  <a:latin typeface="Arial"/>
                  <a:ea typeface="Arial"/>
                  <a:cs typeface="Arial"/>
                  <a:sym typeface="Arial"/>
                </a:endParaRPr>
              </a:p>
            </p:txBody>
          </p:sp>
          <p:sp>
            <p:nvSpPr>
              <p:cNvPr id="828" name="Google Shape;828;p8"/>
              <p:cNvSpPr/>
              <p:nvPr/>
            </p:nvSpPr>
            <p:spPr>
              <a:xfrm>
                <a:off x="10143790" y="2031142"/>
                <a:ext cx="2915125" cy="1303638"/>
              </a:xfrm>
              <a:custGeom>
                <a:avLst/>
                <a:gdLst/>
                <a:ahLst/>
                <a:cxnLst/>
                <a:rect l="l" t="t" r="r" b="b"/>
                <a:pathLst>
                  <a:path w="2339340" h="984885" extrusionOk="0">
                    <a:moveTo>
                      <a:pt x="0" y="984504"/>
                    </a:moveTo>
                    <a:lnTo>
                      <a:pt x="584987" y="0"/>
                    </a:lnTo>
                    <a:lnTo>
                      <a:pt x="1754352" y="0"/>
                    </a:lnTo>
                    <a:lnTo>
                      <a:pt x="2339340" y="984504"/>
                    </a:lnTo>
                    <a:lnTo>
                      <a:pt x="0" y="984504"/>
                    </a:lnTo>
                    <a:close/>
                  </a:path>
                </a:pathLst>
              </a:custGeom>
              <a:solidFill>
                <a:srgbClr val="F7EACA"/>
              </a:solidFill>
              <a:ln w="3810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1">
                  <a:solidFill>
                    <a:schemeClr val="tx1"/>
                  </a:solidFill>
                  <a:latin typeface="Arial"/>
                  <a:ea typeface="Arial"/>
                  <a:cs typeface="Arial"/>
                  <a:sym typeface="Arial"/>
                </a:endParaRPr>
              </a:p>
            </p:txBody>
          </p:sp>
          <p:sp>
            <p:nvSpPr>
              <p:cNvPr id="831" name="Google Shape;831;p8"/>
              <p:cNvSpPr/>
              <p:nvPr/>
            </p:nvSpPr>
            <p:spPr>
              <a:xfrm>
                <a:off x="9416433" y="3334274"/>
                <a:ext cx="4371896" cy="1301116"/>
              </a:xfrm>
              <a:custGeom>
                <a:avLst/>
                <a:gdLst/>
                <a:ahLst/>
                <a:cxnLst/>
                <a:rect l="l" t="t" r="r" b="b"/>
                <a:pathLst>
                  <a:path w="3508375" h="982979" extrusionOk="0">
                    <a:moveTo>
                      <a:pt x="0" y="982980"/>
                    </a:moveTo>
                    <a:lnTo>
                      <a:pt x="584085" y="0"/>
                    </a:lnTo>
                    <a:lnTo>
                      <a:pt x="2924162" y="0"/>
                    </a:lnTo>
                    <a:lnTo>
                      <a:pt x="3508248" y="982980"/>
                    </a:lnTo>
                    <a:lnTo>
                      <a:pt x="0" y="982980"/>
                    </a:lnTo>
                    <a:close/>
                  </a:path>
                </a:pathLst>
              </a:custGeom>
              <a:solidFill>
                <a:srgbClr val="F7EACA"/>
              </a:solidFill>
              <a:ln w="3810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1">
                  <a:solidFill>
                    <a:schemeClr val="tx1"/>
                  </a:solidFill>
                  <a:latin typeface="Arial"/>
                  <a:ea typeface="Arial"/>
                  <a:cs typeface="Arial"/>
                  <a:sym typeface="Arial"/>
                </a:endParaRPr>
              </a:p>
            </p:txBody>
          </p:sp>
          <p:sp>
            <p:nvSpPr>
              <p:cNvPr id="834" name="Google Shape;834;p8"/>
              <p:cNvSpPr/>
              <p:nvPr/>
            </p:nvSpPr>
            <p:spPr>
              <a:xfrm>
                <a:off x="8687177" y="4637409"/>
                <a:ext cx="5830250" cy="1301116"/>
              </a:xfrm>
              <a:custGeom>
                <a:avLst/>
                <a:gdLst/>
                <a:ahLst/>
                <a:cxnLst/>
                <a:rect l="l" t="t" r="r" b="b"/>
                <a:pathLst>
                  <a:path w="4678680" h="982979" extrusionOk="0">
                    <a:moveTo>
                      <a:pt x="0" y="982980"/>
                    </a:moveTo>
                    <a:lnTo>
                      <a:pt x="584085" y="0"/>
                    </a:lnTo>
                    <a:lnTo>
                      <a:pt x="4094594" y="0"/>
                    </a:lnTo>
                    <a:lnTo>
                      <a:pt x="4678680" y="982980"/>
                    </a:lnTo>
                    <a:lnTo>
                      <a:pt x="0" y="982980"/>
                    </a:lnTo>
                    <a:close/>
                  </a:path>
                </a:pathLst>
              </a:custGeom>
              <a:solidFill>
                <a:srgbClr val="F7EACA"/>
              </a:solidFill>
              <a:ln w="3810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1">
                  <a:solidFill>
                    <a:schemeClr val="tx1"/>
                  </a:solidFill>
                  <a:latin typeface="Arial"/>
                  <a:ea typeface="Arial"/>
                  <a:cs typeface="Arial"/>
                  <a:sym typeface="Arial"/>
                </a:endParaRPr>
              </a:p>
            </p:txBody>
          </p:sp>
          <p:sp>
            <p:nvSpPr>
              <p:cNvPr id="837" name="Google Shape;837;p8"/>
              <p:cNvSpPr/>
              <p:nvPr/>
            </p:nvSpPr>
            <p:spPr>
              <a:xfrm>
                <a:off x="7957920" y="5938525"/>
                <a:ext cx="7289395" cy="1303638"/>
              </a:xfrm>
              <a:custGeom>
                <a:avLst/>
                <a:gdLst/>
                <a:ahLst/>
                <a:cxnLst/>
                <a:rect l="l" t="t" r="r" b="b"/>
                <a:pathLst>
                  <a:path w="5849620" h="984884" extrusionOk="0">
                    <a:moveTo>
                      <a:pt x="0" y="984504"/>
                    </a:moveTo>
                    <a:lnTo>
                      <a:pt x="584987" y="0"/>
                    </a:lnTo>
                    <a:lnTo>
                      <a:pt x="5264124" y="0"/>
                    </a:lnTo>
                    <a:lnTo>
                      <a:pt x="5849112" y="984504"/>
                    </a:lnTo>
                    <a:lnTo>
                      <a:pt x="0" y="984504"/>
                    </a:lnTo>
                    <a:close/>
                  </a:path>
                </a:pathLst>
              </a:custGeom>
              <a:solidFill>
                <a:schemeClr val="bg1"/>
              </a:solidFill>
              <a:ln w="3810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1">
                  <a:solidFill>
                    <a:schemeClr val="tx1"/>
                  </a:solidFill>
                  <a:latin typeface="Arial"/>
                  <a:ea typeface="Arial"/>
                  <a:cs typeface="Arial"/>
                  <a:sym typeface="Arial"/>
                </a:endParaRPr>
              </a:p>
            </p:txBody>
          </p:sp>
          <p:sp>
            <p:nvSpPr>
              <p:cNvPr id="840" name="Google Shape;840;p8"/>
              <p:cNvSpPr/>
              <p:nvPr/>
            </p:nvSpPr>
            <p:spPr>
              <a:xfrm>
                <a:off x="7228664" y="7241658"/>
                <a:ext cx="8747749" cy="1303638"/>
              </a:xfrm>
              <a:custGeom>
                <a:avLst/>
                <a:gdLst/>
                <a:ahLst/>
                <a:cxnLst/>
                <a:rect l="l" t="t" r="r" b="b"/>
                <a:pathLst>
                  <a:path w="7019925" h="984884" extrusionOk="0">
                    <a:moveTo>
                      <a:pt x="0" y="984503"/>
                    </a:moveTo>
                    <a:lnTo>
                      <a:pt x="584987" y="0"/>
                    </a:lnTo>
                    <a:lnTo>
                      <a:pt x="6434556" y="0"/>
                    </a:lnTo>
                    <a:lnTo>
                      <a:pt x="7019544" y="984503"/>
                    </a:lnTo>
                    <a:lnTo>
                      <a:pt x="0" y="984503"/>
                    </a:lnTo>
                    <a:close/>
                  </a:path>
                </a:pathLst>
              </a:custGeom>
              <a:solidFill>
                <a:schemeClr val="bg1"/>
              </a:solidFill>
              <a:ln w="3810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1">
                  <a:solidFill>
                    <a:schemeClr val="tx1"/>
                  </a:solidFill>
                  <a:latin typeface="Arial"/>
                  <a:ea typeface="Arial"/>
                  <a:cs typeface="Arial"/>
                  <a:sym typeface="Arial"/>
                </a:endParaRPr>
              </a:p>
            </p:txBody>
          </p:sp>
        </p:grpSp>
        <p:grpSp>
          <p:nvGrpSpPr>
            <p:cNvPr id="42" name="Group 41">
              <a:extLst>
                <a:ext uri="{FF2B5EF4-FFF2-40B4-BE49-F238E27FC236}">
                  <a16:creationId xmlns:a16="http://schemas.microsoft.com/office/drawing/2014/main" id="{B4C9ECA2-AF65-F24D-B3AF-553E038020D7}"/>
                </a:ext>
              </a:extLst>
            </p:cNvPr>
            <p:cNvGrpSpPr/>
            <p:nvPr/>
          </p:nvGrpSpPr>
          <p:grpSpPr>
            <a:xfrm>
              <a:off x="10440197" y="1646223"/>
              <a:ext cx="2286245" cy="6259405"/>
              <a:chOff x="10440197" y="1646223"/>
              <a:chExt cx="2286245" cy="6259405"/>
            </a:xfrm>
          </p:grpSpPr>
          <p:sp>
            <p:nvSpPr>
              <p:cNvPr id="36" name="Google Shape;841;p8">
                <a:extLst>
                  <a:ext uri="{FF2B5EF4-FFF2-40B4-BE49-F238E27FC236}">
                    <a16:creationId xmlns:a16="http://schemas.microsoft.com/office/drawing/2014/main" id="{30377EE4-5434-E4DF-FA29-11351C84A53A}"/>
                  </a:ext>
                </a:extLst>
              </p:cNvPr>
              <p:cNvSpPr txBox="1"/>
              <p:nvPr/>
            </p:nvSpPr>
            <p:spPr>
              <a:xfrm>
                <a:off x="10502296" y="7649461"/>
                <a:ext cx="2162045" cy="25616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a:solidFill>
                      <a:schemeClr val="tx1"/>
                    </a:solidFill>
                    <a:latin typeface="Arial"/>
                    <a:ea typeface="Arial"/>
                    <a:cs typeface="Arial"/>
                    <a:sym typeface="Arial"/>
                  </a:rPr>
                  <a:t>Remembering</a:t>
                </a:r>
                <a:endParaRPr sz="1600">
                  <a:solidFill>
                    <a:schemeClr val="tx1"/>
                  </a:solidFill>
                </a:endParaRPr>
              </a:p>
            </p:txBody>
          </p:sp>
          <p:sp>
            <p:nvSpPr>
              <p:cNvPr id="37" name="Google Shape;842;p8">
                <a:extLst>
                  <a:ext uri="{FF2B5EF4-FFF2-40B4-BE49-F238E27FC236}">
                    <a16:creationId xmlns:a16="http://schemas.microsoft.com/office/drawing/2014/main" id="{8660C65F-B20E-5455-1457-5CAE5D4F04FA}"/>
                  </a:ext>
                </a:extLst>
              </p:cNvPr>
              <p:cNvSpPr txBox="1"/>
              <p:nvPr/>
            </p:nvSpPr>
            <p:spPr>
              <a:xfrm>
                <a:off x="10440197" y="6402209"/>
                <a:ext cx="2286245" cy="25616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a:solidFill>
                      <a:schemeClr val="tx1"/>
                    </a:solidFill>
                    <a:latin typeface="Arial"/>
                    <a:ea typeface="Arial"/>
                    <a:cs typeface="Arial"/>
                    <a:sym typeface="Arial"/>
                  </a:rPr>
                  <a:t>Understanding</a:t>
                </a:r>
                <a:endParaRPr sz="1600">
                  <a:solidFill>
                    <a:schemeClr val="tx1"/>
                  </a:solidFill>
                </a:endParaRPr>
              </a:p>
            </p:txBody>
          </p:sp>
          <p:sp>
            <p:nvSpPr>
              <p:cNvPr id="38" name="Google Shape;843;p8">
                <a:extLst>
                  <a:ext uri="{FF2B5EF4-FFF2-40B4-BE49-F238E27FC236}">
                    <a16:creationId xmlns:a16="http://schemas.microsoft.com/office/drawing/2014/main" id="{653F6330-445E-A353-5636-FA2B5CC0A3D4}"/>
                  </a:ext>
                </a:extLst>
              </p:cNvPr>
              <p:cNvSpPr txBox="1"/>
              <p:nvPr/>
            </p:nvSpPr>
            <p:spPr>
              <a:xfrm>
                <a:off x="10890096" y="5115580"/>
                <a:ext cx="1386446" cy="25616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a:solidFill>
                      <a:schemeClr val="tx1"/>
                    </a:solidFill>
                    <a:latin typeface="Arial"/>
                    <a:ea typeface="Arial"/>
                    <a:cs typeface="Arial"/>
                    <a:sym typeface="Arial"/>
                  </a:rPr>
                  <a:t>Applying</a:t>
                </a:r>
                <a:endParaRPr sz="1600">
                  <a:solidFill>
                    <a:schemeClr val="tx1"/>
                  </a:solidFill>
                </a:endParaRPr>
              </a:p>
            </p:txBody>
          </p:sp>
          <p:sp>
            <p:nvSpPr>
              <p:cNvPr id="39" name="Google Shape;844;p8">
                <a:extLst>
                  <a:ext uri="{FF2B5EF4-FFF2-40B4-BE49-F238E27FC236}">
                    <a16:creationId xmlns:a16="http://schemas.microsoft.com/office/drawing/2014/main" id="{4D3F2273-0583-18DC-8B45-A6A399B78154}"/>
                  </a:ext>
                </a:extLst>
              </p:cNvPr>
              <p:cNvSpPr txBox="1"/>
              <p:nvPr/>
            </p:nvSpPr>
            <p:spPr>
              <a:xfrm>
                <a:off x="10817861" y="3814465"/>
                <a:ext cx="1530922" cy="25616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a:solidFill>
                      <a:schemeClr val="tx1"/>
                    </a:solidFill>
                    <a:latin typeface="Arial"/>
                    <a:ea typeface="Arial"/>
                    <a:cs typeface="Arial"/>
                    <a:sym typeface="Arial"/>
                  </a:rPr>
                  <a:t>Analyzing</a:t>
                </a:r>
                <a:endParaRPr sz="1600">
                  <a:solidFill>
                    <a:schemeClr val="tx1"/>
                  </a:solidFill>
                </a:endParaRPr>
              </a:p>
            </p:txBody>
          </p:sp>
          <p:sp>
            <p:nvSpPr>
              <p:cNvPr id="40" name="Google Shape;845;p8">
                <a:extLst>
                  <a:ext uri="{FF2B5EF4-FFF2-40B4-BE49-F238E27FC236}">
                    <a16:creationId xmlns:a16="http://schemas.microsoft.com/office/drawing/2014/main" id="{7FC25A2D-ECD7-B462-E65A-18929FC96A8A}"/>
                  </a:ext>
                </a:extLst>
              </p:cNvPr>
              <p:cNvSpPr txBox="1"/>
              <p:nvPr/>
            </p:nvSpPr>
            <p:spPr>
              <a:xfrm>
                <a:off x="10877020" y="2574059"/>
                <a:ext cx="1429535" cy="22770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00" b="1">
                    <a:solidFill>
                      <a:schemeClr val="tx1"/>
                    </a:solidFill>
                    <a:latin typeface="Arial"/>
                    <a:ea typeface="Arial"/>
                    <a:cs typeface="Arial"/>
                    <a:sym typeface="Arial"/>
                  </a:rPr>
                  <a:t>Evaluating</a:t>
                </a:r>
                <a:endParaRPr sz="1600" b="1">
                  <a:solidFill>
                    <a:schemeClr val="tx1"/>
                  </a:solidFill>
                  <a:latin typeface="Arial"/>
                  <a:ea typeface="Arial"/>
                  <a:cs typeface="Arial"/>
                  <a:sym typeface="Arial"/>
                </a:endParaRPr>
              </a:p>
            </p:txBody>
          </p:sp>
          <p:sp>
            <p:nvSpPr>
              <p:cNvPr id="41" name="Google Shape;846;p8">
                <a:extLst>
                  <a:ext uri="{FF2B5EF4-FFF2-40B4-BE49-F238E27FC236}">
                    <a16:creationId xmlns:a16="http://schemas.microsoft.com/office/drawing/2014/main" id="{5CBE42BA-16F6-94E1-8F15-2627197E9107}"/>
                  </a:ext>
                </a:extLst>
              </p:cNvPr>
              <p:cNvSpPr txBox="1"/>
              <p:nvPr/>
            </p:nvSpPr>
            <p:spPr>
              <a:xfrm>
                <a:off x="11152983" y="1646223"/>
                <a:ext cx="904863" cy="19924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a:solidFill>
                      <a:schemeClr val="tx1"/>
                    </a:solidFill>
                    <a:latin typeface="Arial"/>
                    <a:ea typeface="Arial"/>
                    <a:cs typeface="Arial"/>
                    <a:sym typeface="Arial"/>
                  </a:rPr>
                  <a:t>Creating</a:t>
                </a:r>
                <a:endParaRPr sz="1600" b="1">
                  <a:solidFill>
                    <a:schemeClr val="tx1"/>
                  </a:solidFill>
                  <a:latin typeface="Arial"/>
                  <a:ea typeface="Arial"/>
                  <a:cs typeface="Arial"/>
                  <a:sym typeface="Aria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ACA"/>
        </a:solidFill>
        <a:effectLst/>
      </p:bgPr>
    </p:bg>
    <p:spTree>
      <p:nvGrpSpPr>
        <p:cNvPr id="1" name="Shape 867"/>
        <p:cNvGrpSpPr/>
        <p:nvPr/>
      </p:nvGrpSpPr>
      <p:grpSpPr>
        <a:xfrm>
          <a:off x="0" y="0"/>
          <a:ext cx="0" cy="0"/>
          <a:chOff x="0" y="0"/>
          <a:chExt cx="0" cy="0"/>
        </a:xfrm>
      </p:grpSpPr>
      <p:sp>
        <p:nvSpPr>
          <p:cNvPr id="868" name="Google Shape;868;p11"/>
          <p:cNvSpPr txBox="1">
            <a:spLocks noGrp="1"/>
          </p:cNvSpPr>
          <p:nvPr>
            <p:ph type="body" idx="2"/>
          </p:nvPr>
        </p:nvSpPr>
        <p:spPr>
          <a:xfrm>
            <a:off x="2076880" y="3125337"/>
            <a:ext cx="9732828" cy="423867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634D1A"/>
              </a:buClr>
              <a:buSzPts val="4320"/>
              <a:buFont typeface="Georgia"/>
              <a:buNone/>
            </a:pPr>
            <a:r>
              <a:rPr lang="en-US"/>
              <a:t>How might we design for project-based learning to cultivate higher order thinking skills?</a:t>
            </a:r>
            <a:endParaRPr/>
          </a:p>
        </p:txBody>
      </p:sp>
      <p:sp>
        <p:nvSpPr>
          <p:cNvPr id="869" name="Google Shape;869;p11"/>
          <p:cNvSpPr txBox="1">
            <a:spLocks noGrp="1"/>
          </p:cNvSpPr>
          <p:nvPr>
            <p:ph type="ftr" idx="11"/>
          </p:nvPr>
        </p:nvSpPr>
        <p:spPr>
          <a:xfrm>
            <a:off x="662796" y="507752"/>
            <a:ext cx="6716178" cy="294213"/>
          </a:xfrm>
          <a:prstGeom prst="rect">
            <a:avLst/>
          </a:prstGeom>
          <a:noFill/>
          <a:ln>
            <a:noFill/>
          </a:ln>
        </p:spPr>
        <p:txBody>
          <a:bodyPr spcFirstLastPara="1" wrap="square" lIns="0" tIns="0" rIns="0" bIns="0" anchor="t" anchorCtr="0">
            <a:noAutofit/>
          </a:bodyPr>
          <a:lstStyle/>
          <a:p>
            <a:pPr marL="0" lvl="0" indent="0" algn="l" rtl="0">
              <a:lnSpc>
                <a:spcPct val="166153"/>
              </a:lnSpc>
              <a:spcBef>
                <a:spcPts val="0"/>
              </a:spcBef>
              <a:spcAft>
                <a:spcPts val="0"/>
              </a:spcAft>
              <a:buNone/>
            </a:pPr>
            <a:r>
              <a:rPr lang="en-US"/>
              <a:t>Project-based Learning Spaces</a:t>
            </a:r>
          </a:p>
        </p:txBody>
      </p:sp>
      <p:sp>
        <p:nvSpPr>
          <p:cNvPr id="870" name="Google Shape;870;p11"/>
          <p:cNvSpPr txBox="1">
            <a:spLocks noGrp="1"/>
          </p:cNvSpPr>
          <p:nvPr>
            <p:ph type="sldNum" idx="12"/>
          </p:nvPr>
        </p:nvSpPr>
        <p:spPr>
          <a:xfrm>
            <a:off x="16132781" y="9590248"/>
            <a:ext cx="1090713" cy="353158"/>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871" name="Google Shape;871;p11"/>
          <p:cNvSpPr txBox="1"/>
          <p:nvPr/>
        </p:nvSpPr>
        <p:spPr>
          <a:xfrm>
            <a:off x="2076880" y="2565780"/>
            <a:ext cx="2693045"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700">
                <a:solidFill>
                  <a:srgbClr val="634D1A"/>
                </a:solidFill>
                <a:latin typeface="Arial"/>
                <a:ea typeface="Arial"/>
                <a:cs typeface="Arial"/>
                <a:sym typeface="Arial"/>
              </a:rPr>
              <a:t>Central Question:</a:t>
            </a:r>
            <a:endParaRPr sz="2700">
              <a:solidFill>
                <a:srgbClr val="634D1A"/>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43</Slides>
  <Notes>43</Notes>
  <HiddenSlides>1</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Steelcase</vt:lpstr>
      <vt:lpstr>This document contains research conducted for the benefit of Steelcase and our subsidiaries and partners.</vt:lpstr>
      <vt:lpstr>Project-based  Learning Spaces</vt:lpstr>
      <vt:lpstr>Spaces need  to evolve when and where learning does</vt:lpstr>
      <vt:lpstr>Understanding  Project-based Learning</vt:lpstr>
      <vt:lpstr>“Students work on a project over an extended period of time that engages them in solving a real-world problem or answering a complex question. They demonstrate their knowledge and skills by creating a public product or presentation for a real audience.”</vt:lpstr>
      <vt:lpstr>PowerPoint Presentation</vt:lpstr>
      <vt:lpstr>About Our  Research</vt:lpstr>
      <vt:lpstr>PowerPoint Presentation</vt:lpstr>
      <vt:lpstr>PowerPoint Presentation</vt:lpstr>
      <vt:lpstr>Key Objectives  for the Project</vt:lpstr>
      <vt:lpstr>PowerPoint Presentation</vt:lpstr>
      <vt:lpstr>Research Avenues</vt:lpstr>
      <vt:lpstr>PowerPoint Presentation</vt:lpstr>
      <vt:lpstr>Key Findings + Insights</vt:lpstr>
      <vt:lpstr>4C’s of Project-based Learning</vt:lpstr>
      <vt:lpstr>Key  Findings</vt:lpstr>
      <vt:lpstr>PowerPoint Presentation</vt:lpstr>
      <vt:lpstr>PowerPoint Presentation</vt:lpstr>
      <vt:lpstr>PowerPoint Presentation</vt:lpstr>
      <vt:lpstr>PowerPoint Presentation</vt:lpstr>
      <vt:lpstr>Design  Principles</vt:lpstr>
      <vt:lpstr>Design Principles</vt:lpstr>
      <vt:lpstr>Applications</vt:lpstr>
      <vt:lpstr>4C’s of Project-based Learning</vt:lpstr>
      <vt:lpstr>PowerPoint Presentation</vt:lpstr>
      <vt:lpstr>Classroom</vt:lpstr>
      <vt:lpstr>4C’s of Project-based Learning</vt:lpstr>
      <vt:lpstr>PowerPoint Presentation</vt:lpstr>
      <vt:lpstr>PowerPoint Presentation</vt:lpstr>
      <vt:lpstr>PowerPoint Presentation</vt:lpstr>
      <vt:lpstr>PowerPoint Presentation</vt:lpstr>
      <vt:lpstr>PowerPoint Presentation</vt:lpstr>
      <vt:lpstr>PowerPoint Presentation</vt:lpstr>
      <vt:lpstr>4C’s of Project-based Learning</vt:lpstr>
      <vt:lpstr>PowerPoint Presentation</vt:lpstr>
      <vt:lpstr>PowerPoint Presentation</vt:lpstr>
      <vt:lpstr>4C’s of Project-based Learning</vt:lpstr>
      <vt:lpstr>PowerPoint Presentation</vt:lpstr>
      <vt:lpstr>Multipurpose Space</vt:lpstr>
      <vt:lpstr>Learning spaces  solutions from one partner.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document contains research conducted for the benefit of Steelcase and our subsidiaries and partners.</dc:title>
  <dc:creator>Jordinn West</dc:creator>
  <cp:revision>3</cp:revision>
  <dcterms:created xsi:type="dcterms:W3CDTF">2023-10-18T15:13:07Z</dcterms:created>
  <dcterms:modified xsi:type="dcterms:W3CDTF">2025-01-20T14:14:56Z</dcterms:modified>
</cp:coreProperties>
</file>