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Lst>
  <p:notesMasterIdLst>
    <p:notesMasterId r:id="rId35"/>
  </p:notesMasterIdLst>
  <p:handoutMasterIdLst>
    <p:handoutMasterId r:id="rId36"/>
  </p:handoutMasterIdLst>
  <p:sldIdLst>
    <p:sldId id="3080" r:id="rId5"/>
    <p:sldId id="7493" r:id="rId6"/>
    <p:sldId id="730" r:id="rId7"/>
    <p:sldId id="765" r:id="rId8"/>
    <p:sldId id="2147470263" r:id="rId9"/>
    <p:sldId id="7486" r:id="rId10"/>
    <p:sldId id="2147376786" r:id="rId11"/>
    <p:sldId id="2147470260" r:id="rId12"/>
    <p:sldId id="2147470266" r:id="rId13"/>
    <p:sldId id="2147470267" r:id="rId14"/>
    <p:sldId id="2147470268" r:id="rId15"/>
    <p:sldId id="2147470274" r:id="rId16"/>
    <p:sldId id="2147470246" r:id="rId17"/>
    <p:sldId id="2147470265" r:id="rId18"/>
    <p:sldId id="2147470264" r:id="rId19"/>
    <p:sldId id="2147470257" r:id="rId20"/>
    <p:sldId id="2147470261" r:id="rId21"/>
    <p:sldId id="2147470262" r:id="rId22"/>
    <p:sldId id="2147470270" r:id="rId23"/>
    <p:sldId id="2147470271" r:id="rId24"/>
    <p:sldId id="2147470275" r:id="rId25"/>
    <p:sldId id="2147470272" r:id="rId26"/>
    <p:sldId id="2147470273" r:id="rId27"/>
    <p:sldId id="2147470279" r:id="rId28"/>
    <p:sldId id="2147470276" r:id="rId29"/>
    <p:sldId id="2147470277" r:id="rId30"/>
    <p:sldId id="2147470278" r:id="rId31"/>
    <p:sldId id="2147470252" r:id="rId32"/>
    <p:sldId id="7585" r:id="rId33"/>
    <p:sldId id="7657" r:id="rId34"/>
  </p:sldIdLst>
  <p:sldSz cx="9144000" cy="5143500" type="screen16x9"/>
  <p:notesSz cx="9296400" cy="6881813"/>
  <p:defaultTextStyle>
    <a:defPPr>
      <a:defRPr lang="en-US"/>
    </a:defPPr>
    <a:lvl1pPr marL="0" algn="l" defTabSz="715560" rtl="0" eaLnBrk="1" latinLnBrk="0" hangingPunct="1">
      <a:defRPr sz="1507" kern="1200">
        <a:solidFill>
          <a:schemeClr val="tx1"/>
        </a:solidFill>
        <a:latin typeface="+mn-lt"/>
        <a:ea typeface="+mn-ea"/>
        <a:cs typeface="+mn-cs"/>
      </a:defRPr>
    </a:lvl1pPr>
    <a:lvl2pPr marL="357780" algn="l" defTabSz="715560" rtl="0" eaLnBrk="1" latinLnBrk="0" hangingPunct="1">
      <a:defRPr sz="1507" kern="1200">
        <a:solidFill>
          <a:schemeClr val="tx1"/>
        </a:solidFill>
        <a:latin typeface="+mn-lt"/>
        <a:ea typeface="+mn-ea"/>
        <a:cs typeface="+mn-cs"/>
      </a:defRPr>
    </a:lvl2pPr>
    <a:lvl3pPr marL="715560" algn="l" defTabSz="715560" rtl="0" eaLnBrk="1" latinLnBrk="0" hangingPunct="1">
      <a:defRPr sz="1507" kern="1200">
        <a:solidFill>
          <a:schemeClr val="tx1"/>
        </a:solidFill>
        <a:latin typeface="+mn-lt"/>
        <a:ea typeface="+mn-ea"/>
        <a:cs typeface="+mn-cs"/>
      </a:defRPr>
    </a:lvl3pPr>
    <a:lvl4pPr marL="1073339" algn="l" defTabSz="715560" rtl="0" eaLnBrk="1" latinLnBrk="0" hangingPunct="1">
      <a:defRPr sz="1507" kern="1200">
        <a:solidFill>
          <a:schemeClr val="tx1"/>
        </a:solidFill>
        <a:latin typeface="+mn-lt"/>
        <a:ea typeface="+mn-ea"/>
        <a:cs typeface="+mn-cs"/>
      </a:defRPr>
    </a:lvl4pPr>
    <a:lvl5pPr marL="1431120" algn="l" defTabSz="715560" rtl="0" eaLnBrk="1" latinLnBrk="0" hangingPunct="1">
      <a:defRPr sz="1507" kern="1200">
        <a:solidFill>
          <a:schemeClr val="tx1"/>
        </a:solidFill>
        <a:latin typeface="+mn-lt"/>
        <a:ea typeface="+mn-ea"/>
        <a:cs typeface="+mn-cs"/>
      </a:defRPr>
    </a:lvl5pPr>
    <a:lvl6pPr marL="1788899" algn="l" defTabSz="715560" rtl="0" eaLnBrk="1" latinLnBrk="0" hangingPunct="1">
      <a:defRPr sz="1507" kern="1200">
        <a:solidFill>
          <a:schemeClr val="tx1"/>
        </a:solidFill>
        <a:latin typeface="+mn-lt"/>
        <a:ea typeface="+mn-ea"/>
        <a:cs typeface="+mn-cs"/>
      </a:defRPr>
    </a:lvl6pPr>
    <a:lvl7pPr marL="2146679" algn="l" defTabSz="715560" rtl="0" eaLnBrk="1" latinLnBrk="0" hangingPunct="1">
      <a:defRPr sz="1507" kern="1200">
        <a:solidFill>
          <a:schemeClr val="tx1"/>
        </a:solidFill>
        <a:latin typeface="+mn-lt"/>
        <a:ea typeface="+mn-ea"/>
        <a:cs typeface="+mn-cs"/>
      </a:defRPr>
    </a:lvl7pPr>
    <a:lvl8pPr marL="2504459" algn="l" defTabSz="715560" rtl="0" eaLnBrk="1" latinLnBrk="0" hangingPunct="1">
      <a:defRPr sz="1507" kern="1200">
        <a:solidFill>
          <a:schemeClr val="tx1"/>
        </a:solidFill>
        <a:latin typeface="+mn-lt"/>
        <a:ea typeface="+mn-ea"/>
        <a:cs typeface="+mn-cs"/>
      </a:defRPr>
    </a:lvl8pPr>
    <a:lvl9pPr marL="2862239" algn="l" defTabSz="715560" rtl="0" eaLnBrk="1" latinLnBrk="0" hangingPunct="1">
      <a:defRPr sz="1507"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029A475-F708-4136-A805-3D30E9B2D3A0}">
          <p14:sldIdLst>
            <p14:sldId id="3080"/>
            <p14:sldId id="7493"/>
            <p14:sldId id="730"/>
            <p14:sldId id="765"/>
            <p14:sldId id="2147470263"/>
            <p14:sldId id="7486"/>
            <p14:sldId id="2147376786"/>
            <p14:sldId id="2147470260"/>
            <p14:sldId id="2147470266"/>
            <p14:sldId id="2147470267"/>
            <p14:sldId id="2147470268"/>
            <p14:sldId id="2147470274"/>
            <p14:sldId id="2147470246"/>
            <p14:sldId id="2147470265"/>
            <p14:sldId id="2147470264"/>
            <p14:sldId id="2147470257"/>
            <p14:sldId id="2147470261"/>
            <p14:sldId id="2147470262"/>
            <p14:sldId id="2147470270"/>
            <p14:sldId id="2147470271"/>
            <p14:sldId id="2147470275"/>
            <p14:sldId id="2147470272"/>
            <p14:sldId id="2147470273"/>
            <p14:sldId id="2147470279"/>
            <p14:sldId id="2147470276"/>
            <p14:sldId id="2147470277"/>
            <p14:sldId id="2147470278"/>
            <p14:sldId id="2147470252"/>
            <p14:sldId id="7585"/>
            <p14:sldId id="7657"/>
          </p14:sldIdLst>
        </p14:section>
      </p14:sectionLst>
    </p:ext>
    <p:ext uri="{EFAFB233-063F-42B5-8137-9DF3F51BA10A}">
      <p15:sldGuideLst xmlns:p15="http://schemas.microsoft.com/office/powerpoint/2012/main">
        <p15:guide id="1" orient="horz" pos="1884" userDrawn="1">
          <p15:clr>
            <a:srgbClr val="A4A3A4"/>
          </p15:clr>
        </p15:guide>
        <p15:guide id="3" orient="horz" pos="300" userDrawn="1">
          <p15:clr>
            <a:srgbClr val="A4A3A4"/>
          </p15:clr>
        </p15:guide>
        <p15:guide id="4" orient="horz" pos="1212" userDrawn="1">
          <p15:clr>
            <a:srgbClr val="A4A3A4"/>
          </p15:clr>
        </p15:guide>
        <p15:guide id="6" orient="horz" pos="180" userDrawn="1">
          <p15:clr>
            <a:srgbClr val="A4A3A4"/>
          </p15:clr>
        </p15:guide>
        <p15:guide id="7" orient="horz" pos="684" userDrawn="1">
          <p15:clr>
            <a:srgbClr val="A4A3A4"/>
          </p15:clr>
        </p15:guide>
        <p15:guide id="8" orient="horz" pos="1044" userDrawn="1">
          <p15:clr>
            <a:srgbClr val="A4A3A4"/>
          </p15:clr>
        </p15:guide>
        <p15:guide id="9" orient="horz" pos="2892" userDrawn="1">
          <p15:clr>
            <a:srgbClr val="A4A3A4"/>
          </p15:clr>
        </p15:guide>
        <p15:guide id="10" pos="5040" userDrawn="1">
          <p15:clr>
            <a:srgbClr val="A4A3A4"/>
          </p15:clr>
        </p15:guide>
        <p15:guide id="11" pos="5544" userDrawn="1">
          <p15:clr>
            <a:srgbClr val="A4A3A4"/>
          </p15:clr>
        </p15:guide>
        <p15:guide id="12" pos="4032" userDrawn="1">
          <p15:clr>
            <a:srgbClr val="A4A3A4"/>
          </p15:clr>
        </p15:guide>
        <p15:guide id="13" pos="1632" userDrawn="1">
          <p15:clr>
            <a:srgbClr val="A4A3A4"/>
          </p15:clr>
        </p15:guide>
        <p15:guide id="14" pos="768" userDrawn="1">
          <p15:clr>
            <a:srgbClr val="A4A3A4"/>
          </p15:clr>
        </p15:guide>
        <p15:guide id="15" pos="4632" userDrawn="1">
          <p15:clr>
            <a:srgbClr val="A4A3A4"/>
          </p15:clr>
        </p15:guide>
        <p15:guide id="16" pos="2904" userDrawn="1">
          <p15:clr>
            <a:srgbClr val="A4A3A4"/>
          </p15:clr>
        </p15:guide>
        <p15:guide id="17" orient="horz" pos="2220" userDrawn="1">
          <p15:clr>
            <a:srgbClr val="A4A3A4"/>
          </p15:clr>
        </p15:guide>
        <p15:guide id="18" pos="168" userDrawn="1">
          <p15:clr>
            <a:srgbClr val="A4A3A4"/>
          </p15:clr>
        </p15:guide>
        <p15:guide id="19" pos="432" userDrawn="1">
          <p15:clr>
            <a:srgbClr val="A4A3A4"/>
          </p15:clr>
        </p15:guide>
        <p15:guide id="20" orient="horz" pos="1956" userDrawn="1">
          <p15:clr>
            <a:srgbClr val="A4A3A4"/>
          </p15:clr>
        </p15:guide>
        <p15:guide id="21" pos="2424" userDrawn="1">
          <p15:clr>
            <a:srgbClr val="A4A3A4"/>
          </p15:clr>
        </p15:guide>
        <p15:guide id="22" orient="horz" pos="2268" userDrawn="1">
          <p15:clr>
            <a:srgbClr val="A4A3A4"/>
          </p15:clr>
        </p15:guide>
      </p15:sldGuideLst>
    </p:ext>
    <p:ext uri="{2D200454-40CA-4A62-9FC3-DE9A4176ACB9}">
      <p15:notesGuideLst xmlns:p15="http://schemas.microsoft.com/office/powerpoint/2012/main">
        <p15:guide id="1" orient="horz" pos="2168">
          <p15:clr>
            <a:srgbClr val="A4A3A4"/>
          </p15:clr>
        </p15:guide>
        <p15:guide id="2" pos="292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694A19-A61C-B1C2-E84C-C016810FFAA3}" name="Peat, Jason" initials="" userId="S::JPEAT@steelcase.com::873c78b1-ab64-4bd8-bf2b-d884e67b8519" providerId="AD"/>
  <p188:author id="{EF0AAF2A-6540-C840-AFC7-0064E72FB108}" name="Evans, Elizabeth" initials="EE" userId="S::eevans4@steelcase.com::7bfa55cc-c91c-42c4-b59c-5713c033392e" providerId="AD"/>
  <p188:author id="{FD82614C-C4BE-2DC1-64FA-2EAA71AD2051}" name="Timm, Sara" initials="TS" userId="S::STIMM2@steelcase.com::26bdf099-15a9-4541-8d18-b32a2d94ccc3" providerId="AD"/>
  <p188:author id="{83914656-C6ED-E689-C303-6AFB27E97C8E}" name="Little, Jessica" initials="LJ" userId="S::jlittle1@steelcase.com::80bc07d9-1657-4b6e-99b7-542b33da1304" providerId="AD"/>
  <p188:author id="{DCBEC6A7-71F1-4DD4-27AE-FCE74CCB9D07}" name="Huisman, Kristina" initials="HK" userId="S::KHUISMAN@steelcase.com::21708d9e-ede8-48a9-9134-800ef52797ed" providerId="AD"/>
  <p188:author id="{275B87BA-D336-F49F-F415-70666E1F6BC6}" name="Evans, Elizabeth" initials="EE" userId="S::EEVANS4@steelcase.com::7bfa55cc-c91c-42c4-b59c-5713c033392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osser, Bev" initials="BR" lastIdx="19" clrIdx="0"/>
  <p:cmAuthor id="7" name="Harris, Kenneth (Ken)" initials="H(" lastIdx="2" clrIdx="7"/>
  <p:cmAuthor id="1" name="RASP Kathrin" initials="RK" lastIdx="1" clrIdx="1"/>
  <p:cmAuthor id="2" name="Scott Heagle" initials="" lastIdx="5" clrIdx="2"/>
  <p:cmAuthor id="3" name="Watt, Nikkole" initials="WN" lastIdx="18" clrIdx="3"/>
  <p:cmAuthor id="4" name="Timm, Sara" initials="TS" lastIdx="76" clrIdx="4"/>
  <p:cmAuthor id="5" name="Velie, Larry" initials="VL" lastIdx="1" clrIdx="5"/>
  <p:cmAuthor id="6" name="Alberty, Scott" initials="AS"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764C"/>
    <a:srgbClr val="FE6465"/>
    <a:srgbClr val="F5F1ED"/>
    <a:srgbClr val="634D1A"/>
    <a:srgbClr val="272725"/>
    <a:srgbClr val="37503E"/>
    <a:srgbClr val="44644D"/>
    <a:srgbClr val="DEEAD9"/>
    <a:srgbClr val="0071C1"/>
    <a:srgbClr val="BA4E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E7F3AF-6332-4E83-B0EF-9235CFCEED31}" v="50" dt="2025-01-28T22:29:13.643"/>
    <p1510:client id="{EA1E7DC6-7696-4AC5-864D-0B1EA7CC5E2C}" v="170" dt="2025-01-29T15:11:49.17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874" y="67"/>
      </p:cViewPr>
      <p:guideLst>
        <p:guide orient="horz" pos="1884"/>
        <p:guide orient="horz" pos="300"/>
        <p:guide orient="horz" pos="1212"/>
        <p:guide orient="horz" pos="180"/>
        <p:guide orient="horz" pos="684"/>
        <p:guide orient="horz" pos="1044"/>
        <p:guide orient="horz" pos="2892"/>
        <p:guide pos="5040"/>
        <p:guide pos="5544"/>
        <p:guide pos="4032"/>
        <p:guide pos="1632"/>
        <p:guide pos="768"/>
        <p:guide pos="4632"/>
        <p:guide pos="2904"/>
        <p:guide orient="horz" pos="2220"/>
        <p:guide pos="168"/>
        <p:guide pos="432"/>
        <p:guide orient="horz" pos="1956"/>
        <p:guide pos="2424"/>
        <p:guide orient="horz" pos="2268"/>
      </p:guideLst>
    </p:cSldViewPr>
  </p:slideViewPr>
  <p:notesTextViewPr>
    <p:cViewPr>
      <p:scale>
        <a:sx n="1" d="1"/>
        <a:sy n="1" d="1"/>
      </p:scale>
      <p:origin x="0" y="0"/>
    </p:cViewPr>
  </p:notesTextViewPr>
  <p:notesViewPr>
    <p:cSldViewPr snapToGrid="0">
      <p:cViewPr>
        <p:scale>
          <a:sx n="1" d="2"/>
          <a:sy n="1" d="2"/>
        </p:scale>
        <p:origin x="0" y="0"/>
      </p:cViewPr>
      <p:guideLst>
        <p:guide orient="horz" pos="216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isman, Kristina" userId="21708d9e-ede8-48a9-9134-800ef52797ed" providerId="ADAL" clId="{EA1E7DC6-7696-4AC5-864D-0B1EA7CC5E2C}"/>
    <pc:docChg chg="undo redo custSel addSld delSld modSld sldOrd modSection">
      <pc:chgData name="Huisman, Kristina" userId="21708d9e-ede8-48a9-9134-800ef52797ed" providerId="ADAL" clId="{EA1E7DC6-7696-4AC5-864D-0B1EA7CC5E2C}" dt="2025-01-29T18:50:37.506" v="2218" actId="20577"/>
      <pc:docMkLst>
        <pc:docMk/>
      </pc:docMkLst>
      <pc:sldChg chg="addSp delSp modSp mod">
        <pc:chgData name="Huisman, Kristina" userId="21708d9e-ede8-48a9-9134-800ef52797ed" providerId="ADAL" clId="{EA1E7DC6-7696-4AC5-864D-0B1EA7CC5E2C}" dt="2025-01-17T15:04:14.657" v="1306" actId="20577"/>
        <pc:sldMkLst>
          <pc:docMk/>
          <pc:sldMk cId="107007566" sldId="765"/>
        </pc:sldMkLst>
        <pc:spChg chg="mod">
          <ac:chgData name="Huisman, Kristina" userId="21708d9e-ede8-48a9-9134-800ef52797ed" providerId="ADAL" clId="{EA1E7DC6-7696-4AC5-864D-0B1EA7CC5E2C}" dt="2024-12-30T18:13:07.754" v="51" actId="20577"/>
          <ac:spMkLst>
            <pc:docMk/>
            <pc:sldMk cId="107007566" sldId="765"/>
            <ac:spMk id="19" creationId="{77E90D4F-CB49-B64A-AC86-78EADBA9FA7E}"/>
          </ac:spMkLst>
        </pc:spChg>
        <pc:graphicFrameChg chg="mod modGraphic">
          <ac:chgData name="Huisman, Kristina" userId="21708d9e-ede8-48a9-9134-800ef52797ed" providerId="ADAL" clId="{EA1E7DC6-7696-4AC5-864D-0B1EA7CC5E2C}" dt="2025-01-10T14:33:26.833" v="575" actId="14100"/>
          <ac:graphicFrameMkLst>
            <pc:docMk/>
            <pc:sldMk cId="107007566" sldId="765"/>
            <ac:graphicFrameMk id="2" creationId="{3763E94A-FF2E-032F-37BE-A0D5F65D3DAB}"/>
          </ac:graphicFrameMkLst>
        </pc:graphicFrameChg>
        <pc:graphicFrameChg chg="add del mod modGraphic">
          <ac:chgData name="Huisman, Kristina" userId="21708d9e-ede8-48a9-9134-800ef52797ed" providerId="ADAL" clId="{EA1E7DC6-7696-4AC5-864D-0B1EA7CC5E2C}" dt="2025-01-10T14:33:51.183" v="580" actId="20577"/>
          <ac:graphicFrameMkLst>
            <pc:docMk/>
            <pc:sldMk cId="107007566" sldId="765"/>
            <ac:graphicFrameMk id="3" creationId="{93DAFE1D-8B4F-AC2D-84AC-7B49346938CE}"/>
          </ac:graphicFrameMkLst>
        </pc:graphicFrameChg>
        <pc:graphicFrameChg chg="add mod modGraphic">
          <ac:chgData name="Huisman, Kristina" userId="21708d9e-ede8-48a9-9134-800ef52797ed" providerId="ADAL" clId="{EA1E7DC6-7696-4AC5-864D-0B1EA7CC5E2C}" dt="2025-01-10T14:34:12.171" v="583" actId="1076"/>
          <ac:graphicFrameMkLst>
            <pc:docMk/>
            <pc:sldMk cId="107007566" sldId="765"/>
            <ac:graphicFrameMk id="5" creationId="{E9178338-1092-EA36-70CC-302EE8A739DD}"/>
          </ac:graphicFrameMkLst>
        </pc:graphicFrameChg>
        <pc:graphicFrameChg chg="modGraphic">
          <ac:chgData name="Huisman, Kristina" userId="21708d9e-ede8-48a9-9134-800ef52797ed" providerId="ADAL" clId="{EA1E7DC6-7696-4AC5-864D-0B1EA7CC5E2C}" dt="2025-01-17T15:04:14.657" v="1306" actId="20577"/>
          <ac:graphicFrameMkLst>
            <pc:docMk/>
            <pc:sldMk cId="107007566" sldId="765"/>
            <ac:graphicFrameMk id="22" creationId="{F7819EC0-7524-46AE-B6FF-560FE19FD7C8}"/>
          </ac:graphicFrameMkLst>
        </pc:graphicFrameChg>
      </pc:sldChg>
      <pc:sldChg chg="modSp mod">
        <pc:chgData name="Huisman, Kristina" userId="21708d9e-ede8-48a9-9134-800ef52797ed" providerId="ADAL" clId="{EA1E7DC6-7696-4AC5-864D-0B1EA7CC5E2C}" dt="2025-01-29T18:50:37.506" v="2218" actId="20577"/>
        <pc:sldMkLst>
          <pc:docMk/>
          <pc:sldMk cId="688573127" sldId="3080"/>
        </pc:sldMkLst>
        <pc:spChg chg="mod">
          <ac:chgData name="Huisman, Kristina" userId="21708d9e-ede8-48a9-9134-800ef52797ed" providerId="ADAL" clId="{EA1E7DC6-7696-4AC5-864D-0B1EA7CC5E2C}" dt="2025-01-29T18:50:37.506" v="2218" actId="20577"/>
          <ac:spMkLst>
            <pc:docMk/>
            <pc:sldMk cId="688573127" sldId="3080"/>
            <ac:spMk id="25" creationId="{697A4888-9C8D-4E83-BF97-C84AD331FB0E}"/>
          </ac:spMkLst>
        </pc:spChg>
      </pc:sldChg>
      <pc:sldChg chg="del">
        <pc:chgData name="Huisman, Kristina" userId="21708d9e-ede8-48a9-9134-800ef52797ed" providerId="ADAL" clId="{EA1E7DC6-7696-4AC5-864D-0B1EA7CC5E2C}" dt="2025-01-07T20:29:46.040" v="275" actId="47"/>
        <pc:sldMkLst>
          <pc:docMk/>
          <pc:sldMk cId="1325537950" sldId="7488"/>
        </pc:sldMkLst>
      </pc:sldChg>
      <pc:sldChg chg="modSp mod">
        <pc:chgData name="Huisman, Kristina" userId="21708d9e-ede8-48a9-9134-800ef52797ed" providerId="ADAL" clId="{EA1E7DC6-7696-4AC5-864D-0B1EA7CC5E2C}" dt="2025-01-17T20:37:21.727" v="1469" actId="20577"/>
        <pc:sldMkLst>
          <pc:docMk/>
          <pc:sldMk cId="3995020358" sldId="7585"/>
        </pc:sldMkLst>
        <pc:spChg chg="mod">
          <ac:chgData name="Huisman, Kristina" userId="21708d9e-ede8-48a9-9134-800ef52797ed" providerId="ADAL" clId="{EA1E7DC6-7696-4AC5-864D-0B1EA7CC5E2C}" dt="2025-01-07T18:48:16.092" v="90" actId="313"/>
          <ac:spMkLst>
            <pc:docMk/>
            <pc:sldMk cId="3995020358" sldId="7585"/>
            <ac:spMk id="3" creationId="{CE8BF006-4865-D110-B984-AD32EAC1DFAB}"/>
          </ac:spMkLst>
        </pc:spChg>
        <pc:spChg chg="mod">
          <ac:chgData name="Huisman, Kristina" userId="21708d9e-ede8-48a9-9134-800ef52797ed" providerId="ADAL" clId="{EA1E7DC6-7696-4AC5-864D-0B1EA7CC5E2C}" dt="2025-01-17T20:37:21.727" v="1469" actId="20577"/>
          <ac:spMkLst>
            <pc:docMk/>
            <pc:sldMk cId="3995020358" sldId="7585"/>
            <ac:spMk id="4" creationId="{AF548572-79C7-4E33-B5FC-7A647715AF67}"/>
          </ac:spMkLst>
        </pc:spChg>
        <pc:spChg chg="mod">
          <ac:chgData name="Huisman, Kristina" userId="21708d9e-ede8-48a9-9134-800ef52797ed" providerId="ADAL" clId="{EA1E7DC6-7696-4AC5-864D-0B1EA7CC5E2C}" dt="2025-01-10T18:25:58.742" v="787" actId="1038"/>
          <ac:spMkLst>
            <pc:docMk/>
            <pc:sldMk cId="3995020358" sldId="7585"/>
            <ac:spMk id="8" creationId="{7DD060AB-0C51-4E50-98A9-E242C47B7514}"/>
          </ac:spMkLst>
        </pc:spChg>
        <pc:spChg chg="mod">
          <ac:chgData name="Huisman, Kristina" userId="21708d9e-ede8-48a9-9134-800ef52797ed" providerId="ADAL" clId="{EA1E7DC6-7696-4AC5-864D-0B1EA7CC5E2C}" dt="2025-01-17T20:34:40.841" v="1364" actId="20577"/>
          <ac:spMkLst>
            <pc:docMk/>
            <pc:sldMk cId="3995020358" sldId="7585"/>
            <ac:spMk id="28" creationId="{B4F1522F-A7CE-4710-87F9-8AD173A7C7F1}"/>
          </ac:spMkLst>
        </pc:spChg>
      </pc:sldChg>
      <pc:sldChg chg="del">
        <pc:chgData name="Huisman, Kristina" userId="21708d9e-ede8-48a9-9134-800ef52797ed" providerId="ADAL" clId="{EA1E7DC6-7696-4AC5-864D-0B1EA7CC5E2C}" dt="2024-12-30T18:17:38.084" v="52" actId="2696"/>
        <pc:sldMkLst>
          <pc:docMk/>
          <pc:sldMk cId="3818095578" sldId="7630"/>
        </pc:sldMkLst>
      </pc:sldChg>
      <pc:sldChg chg="modSp mod">
        <pc:chgData name="Huisman, Kristina" userId="21708d9e-ede8-48a9-9134-800ef52797ed" providerId="ADAL" clId="{EA1E7DC6-7696-4AC5-864D-0B1EA7CC5E2C}" dt="2024-12-30T20:09:11.672" v="69" actId="20577"/>
        <pc:sldMkLst>
          <pc:docMk/>
          <pc:sldMk cId="2303589314" sldId="2147470246"/>
        </pc:sldMkLst>
        <pc:spChg chg="mod">
          <ac:chgData name="Huisman, Kristina" userId="21708d9e-ede8-48a9-9134-800ef52797ed" providerId="ADAL" clId="{EA1E7DC6-7696-4AC5-864D-0B1EA7CC5E2C}" dt="2024-12-30T20:09:11.672" v="69" actId="20577"/>
          <ac:spMkLst>
            <pc:docMk/>
            <pc:sldMk cId="2303589314" sldId="2147470246"/>
            <ac:spMk id="2" creationId="{82AF85A8-D132-D9F1-248D-CC29A1419AC0}"/>
          </ac:spMkLst>
        </pc:spChg>
      </pc:sldChg>
      <pc:sldChg chg="addSp delSp modSp del mod ord">
        <pc:chgData name="Huisman, Kristina" userId="21708d9e-ede8-48a9-9134-800ef52797ed" providerId="ADAL" clId="{EA1E7DC6-7696-4AC5-864D-0B1EA7CC5E2C}" dt="2025-01-22T20:05:59.804" v="1504" actId="2696"/>
        <pc:sldMkLst>
          <pc:docMk/>
          <pc:sldMk cId="2666088775" sldId="2147470253"/>
        </pc:sldMkLst>
      </pc:sldChg>
      <pc:sldChg chg="addSp delSp modSp mod ord">
        <pc:chgData name="Huisman, Kristina" userId="21708d9e-ede8-48a9-9134-800ef52797ed" providerId="ADAL" clId="{EA1E7DC6-7696-4AC5-864D-0B1EA7CC5E2C}" dt="2025-01-29T16:02:51.376" v="2216" actId="14100"/>
        <pc:sldMkLst>
          <pc:docMk/>
          <pc:sldMk cId="2037324373" sldId="2147470257"/>
        </pc:sldMkLst>
        <pc:spChg chg="add mod">
          <ac:chgData name="Huisman, Kristina" userId="21708d9e-ede8-48a9-9134-800ef52797ed" providerId="ADAL" clId="{EA1E7DC6-7696-4AC5-864D-0B1EA7CC5E2C}" dt="2025-01-28T15:48:01.272" v="1797" actId="20577"/>
          <ac:spMkLst>
            <pc:docMk/>
            <pc:sldMk cId="2037324373" sldId="2147470257"/>
            <ac:spMk id="2" creationId="{EFE5FCFA-CFB7-C199-41EA-77669246F1C8}"/>
          </ac:spMkLst>
        </pc:spChg>
        <pc:spChg chg="add mod">
          <ac:chgData name="Huisman, Kristina" userId="21708d9e-ede8-48a9-9134-800ef52797ed" providerId="ADAL" clId="{EA1E7DC6-7696-4AC5-864D-0B1EA7CC5E2C}" dt="2025-01-28T15:48:00.056" v="1796" actId="20577"/>
          <ac:spMkLst>
            <pc:docMk/>
            <pc:sldMk cId="2037324373" sldId="2147470257"/>
            <ac:spMk id="3" creationId="{A80F1F57-0F2E-1730-ADC0-9D1ADF90D754}"/>
          </ac:spMkLst>
        </pc:spChg>
        <pc:spChg chg="add mod">
          <ac:chgData name="Huisman, Kristina" userId="21708d9e-ede8-48a9-9134-800ef52797ed" providerId="ADAL" clId="{EA1E7DC6-7696-4AC5-864D-0B1EA7CC5E2C}" dt="2025-01-29T16:02:51.376" v="2216" actId="14100"/>
          <ac:spMkLst>
            <pc:docMk/>
            <pc:sldMk cId="2037324373" sldId="2147470257"/>
            <ac:spMk id="4" creationId="{F90EE4A6-9141-5A93-43F1-E5C197E95BBF}"/>
          </ac:spMkLst>
        </pc:spChg>
        <pc:picChg chg="add mod modCrop">
          <ac:chgData name="Huisman, Kristina" userId="21708d9e-ede8-48a9-9134-800ef52797ed" providerId="ADAL" clId="{EA1E7DC6-7696-4AC5-864D-0B1EA7CC5E2C}" dt="2025-01-17T19:54:27.314" v="1347" actId="1035"/>
          <ac:picMkLst>
            <pc:docMk/>
            <pc:sldMk cId="2037324373" sldId="2147470257"/>
            <ac:picMk id="20" creationId="{F1E703FD-8FC1-82E4-2D22-273E1F962D1C}"/>
          </ac:picMkLst>
        </pc:picChg>
      </pc:sldChg>
      <pc:sldChg chg="modSp add del mod">
        <pc:chgData name="Huisman, Kristina" userId="21708d9e-ede8-48a9-9134-800ef52797ed" providerId="ADAL" clId="{EA1E7DC6-7696-4AC5-864D-0B1EA7CC5E2C}" dt="2025-01-10T15:00:54.999" v="785" actId="20577"/>
        <pc:sldMkLst>
          <pc:docMk/>
          <pc:sldMk cId="143302384" sldId="2147470262"/>
        </pc:sldMkLst>
        <pc:spChg chg="mod">
          <ac:chgData name="Huisman, Kristina" userId="21708d9e-ede8-48a9-9134-800ef52797ed" providerId="ADAL" clId="{EA1E7DC6-7696-4AC5-864D-0B1EA7CC5E2C}" dt="2025-01-10T15:00:54.999" v="785" actId="20577"/>
          <ac:spMkLst>
            <pc:docMk/>
            <pc:sldMk cId="143302384" sldId="2147470262"/>
            <ac:spMk id="2" creationId="{82AF85A8-D132-D9F1-248D-CC29A1419AC0}"/>
          </ac:spMkLst>
        </pc:spChg>
      </pc:sldChg>
      <pc:sldChg chg="delSp modSp mod">
        <pc:chgData name="Huisman, Kristina" userId="21708d9e-ede8-48a9-9134-800ef52797ed" providerId="ADAL" clId="{EA1E7DC6-7696-4AC5-864D-0B1EA7CC5E2C}" dt="2025-01-22T20:06:15.148" v="1506" actId="20577"/>
        <pc:sldMkLst>
          <pc:docMk/>
          <pc:sldMk cId="3113431853" sldId="2147470263"/>
        </pc:sldMkLst>
        <pc:spChg chg="mod">
          <ac:chgData name="Huisman, Kristina" userId="21708d9e-ede8-48a9-9134-800ef52797ed" providerId="ADAL" clId="{EA1E7DC6-7696-4AC5-864D-0B1EA7CC5E2C}" dt="2025-01-22T20:06:15.148" v="1506" actId="20577"/>
          <ac:spMkLst>
            <pc:docMk/>
            <pc:sldMk cId="3113431853" sldId="2147470263"/>
            <ac:spMk id="10" creationId="{68D4AA6C-88C8-4A74-B98C-A19388B904AF}"/>
          </ac:spMkLst>
        </pc:spChg>
      </pc:sldChg>
      <pc:sldChg chg="addSp delSp modSp add mod">
        <pc:chgData name="Huisman, Kristina" userId="21708d9e-ede8-48a9-9134-800ef52797ed" providerId="ADAL" clId="{EA1E7DC6-7696-4AC5-864D-0B1EA7CC5E2C}" dt="2025-01-14T21:00:49.851" v="977" actId="14100"/>
        <pc:sldMkLst>
          <pc:docMk/>
          <pc:sldMk cId="2260720185" sldId="2147470264"/>
        </pc:sldMkLst>
        <pc:picChg chg="add mod modCrop">
          <ac:chgData name="Huisman, Kristina" userId="21708d9e-ede8-48a9-9134-800ef52797ed" providerId="ADAL" clId="{EA1E7DC6-7696-4AC5-864D-0B1EA7CC5E2C}" dt="2025-01-14T21:00:49.851" v="977" actId="14100"/>
          <ac:picMkLst>
            <pc:docMk/>
            <pc:sldMk cId="2260720185" sldId="2147470264"/>
            <ac:picMk id="2" creationId="{728F3AFA-20AF-829D-D6EC-EBB5B605A66D}"/>
          </ac:picMkLst>
        </pc:picChg>
        <pc:picChg chg="mod">
          <ac:chgData name="Huisman, Kristina" userId="21708d9e-ede8-48a9-9134-800ef52797ed" providerId="ADAL" clId="{EA1E7DC6-7696-4AC5-864D-0B1EA7CC5E2C}" dt="2025-01-14T20:55:39.787" v="975" actId="1036"/>
          <ac:picMkLst>
            <pc:docMk/>
            <pc:sldMk cId="2260720185" sldId="2147470264"/>
            <ac:picMk id="17" creationId="{A36325C6-5F85-208C-84F4-DE1FB8FDAF5C}"/>
          </ac:picMkLst>
        </pc:picChg>
      </pc:sldChg>
      <pc:sldChg chg="delSp modSp add mod ord">
        <pc:chgData name="Huisman, Kristina" userId="21708d9e-ede8-48a9-9134-800ef52797ed" providerId="ADAL" clId="{EA1E7DC6-7696-4AC5-864D-0B1EA7CC5E2C}" dt="2025-01-17T19:54:33.826" v="1360" actId="1036"/>
        <pc:sldMkLst>
          <pc:docMk/>
          <pc:sldMk cId="1276778382" sldId="2147470265"/>
        </pc:sldMkLst>
        <pc:picChg chg="mod">
          <ac:chgData name="Huisman, Kristina" userId="21708d9e-ede8-48a9-9134-800ef52797ed" providerId="ADAL" clId="{EA1E7DC6-7696-4AC5-864D-0B1EA7CC5E2C}" dt="2025-01-17T19:54:33.826" v="1360" actId="1036"/>
          <ac:picMkLst>
            <pc:docMk/>
            <pc:sldMk cId="1276778382" sldId="2147470265"/>
            <ac:picMk id="11" creationId="{BFB8501F-4590-9C47-AB04-AFE5E24D3DE5}"/>
          </ac:picMkLst>
        </pc:picChg>
      </pc:sldChg>
      <pc:sldChg chg="modSp add mod">
        <pc:chgData name="Huisman, Kristina" userId="21708d9e-ede8-48a9-9134-800ef52797ed" providerId="ADAL" clId="{EA1E7DC6-7696-4AC5-864D-0B1EA7CC5E2C}" dt="2025-01-16T19:25:02.420" v="1101" actId="20577"/>
        <pc:sldMkLst>
          <pc:docMk/>
          <pc:sldMk cId="2063889966" sldId="2147470266"/>
        </pc:sldMkLst>
        <pc:spChg chg="mod">
          <ac:chgData name="Huisman, Kristina" userId="21708d9e-ede8-48a9-9134-800ef52797ed" providerId="ADAL" clId="{EA1E7DC6-7696-4AC5-864D-0B1EA7CC5E2C}" dt="2025-01-16T19:25:02.420" v="1101" actId="20577"/>
          <ac:spMkLst>
            <pc:docMk/>
            <pc:sldMk cId="2063889966" sldId="2147470266"/>
            <ac:spMk id="2" creationId="{17EBBC1A-C8D8-793E-B3F9-72F8C5BE7F8A}"/>
          </ac:spMkLst>
        </pc:spChg>
      </pc:sldChg>
      <pc:sldChg chg="add del">
        <pc:chgData name="Huisman, Kristina" userId="21708d9e-ede8-48a9-9134-800ef52797ed" providerId="ADAL" clId="{EA1E7DC6-7696-4AC5-864D-0B1EA7CC5E2C}" dt="2025-01-16T19:25:43.396" v="1103"/>
        <pc:sldMkLst>
          <pc:docMk/>
          <pc:sldMk cId="1579216556" sldId="2147470267"/>
        </pc:sldMkLst>
      </pc:sldChg>
      <pc:sldChg chg="addSp delSp modSp add mod">
        <pc:chgData name="Huisman, Kristina" userId="21708d9e-ede8-48a9-9134-800ef52797ed" providerId="ADAL" clId="{EA1E7DC6-7696-4AC5-864D-0B1EA7CC5E2C}" dt="2025-01-16T19:42:48.912" v="1225" actId="1076"/>
        <pc:sldMkLst>
          <pc:docMk/>
          <pc:sldMk cId="3572495784" sldId="2147470267"/>
        </pc:sldMkLst>
        <pc:spChg chg="mod">
          <ac:chgData name="Huisman, Kristina" userId="21708d9e-ede8-48a9-9134-800ef52797ed" providerId="ADAL" clId="{EA1E7DC6-7696-4AC5-864D-0B1EA7CC5E2C}" dt="2025-01-16T19:38:58.121" v="1136" actId="1076"/>
          <ac:spMkLst>
            <pc:docMk/>
            <pc:sldMk cId="3572495784" sldId="2147470267"/>
            <ac:spMk id="5" creationId="{F1CD250D-E7AD-A8D6-13D2-AB0DCD5DA86D}"/>
          </ac:spMkLst>
        </pc:spChg>
        <pc:spChg chg="mod">
          <ac:chgData name="Huisman, Kristina" userId="21708d9e-ede8-48a9-9134-800ef52797ed" providerId="ADAL" clId="{EA1E7DC6-7696-4AC5-864D-0B1EA7CC5E2C}" dt="2025-01-16T19:38:57.386" v="1135" actId="207"/>
          <ac:spMkLst>
            <pc:docMk/>
            <pc:sldMk cId="3572495784" sldId="2147470267"/>
            <ac:spMk id="16" creationId="{BE28E450-F72D-FFD2-875E-9DB3EAFFDAD0}"/>
          </ac:spMkLst>
        </pc:spChg>
        <pc:picChg chg="add mod">
          <ac:chgData name="Huisman, Kristina" userId="21708d9e-ede8-48a9-9134-800ef52797ed" providerId="ADAL" clId="{EA1E7DC6-7696-4AC5-864D-0B1EA7CC5E2C}" dt="2025-01-16T19:42:27.421" v="1220" actId="1076"/>
          <ac:picMkLst>
            <pc:docMk/>
            <pc:sldMk cId="3572495784" sldId="2147470267"/>
            <ac:picMk id="3" creationId="{3D41AE72-62ED-35D6-D89B-8668EC075F5D}"/>
          </ac:picMkLst>
        </pc:picChg>
        <pc:picChg chg="add mod">
          <ac:chgData name="Huisman, Kristina" userId="21708d9e-ede8-48a9-9134-800ef52797ed" providerId="ADAL" clId="{EA1E7DC6-7696-4AC5-864D-0B1EA7CC5E2C}" dt="2025-01-16T19:42:46.294" v="1224" actId="1076"/>
          <ac:picMkLst>
            <pc:docMk/>
            <pc:sldMk cId="3572495784" sldId="2147470267"/>
            <ac:picMk id="14" creationId="{0ABBC27A-454D-80B4-6B71-0D8E340F86B7}"/>
          </ac:picMkLst>
        </pc:picChg>
        <pc:picChg chg="add mod">
          <ac:chgData name="Huisman, Kristina" userId="21708d9e-ede8-48a9-9134-800ef52797ed" providerId="ADAL" clId="{EA1E7DC6-7696-4AC5-864D-0B1EA7CC5E2C}" dt="2025-01-16T19:42:46.294" v="1224" actId="1076"/>
          <ac:picMkLst>
            <pc:docMk/>
            <pc:sldMk cId="3572495784" sldId="2147470267"/>
            <ac:picMk id="20" creationId="{A2347946-D96B-BDC9-0EFF-7B1AD66FB967}"/>
          </ac:picMkLst>
        </pc:picChg>
        <pc:picChg chg="add mod">
          <ac:chgData name="Huisman, Kristina" userId="21708d9e-ede8-48a9-9134-800ef52797ed" providerId="ADAL" clId="{EA1E7DC6-7696-4AC5-864D-0B1EA7CC5E2C}" dt="2025-01-16T19:42:48.912" v="1225" actId="1076"/>
          <ac:picMkLst>
            <pc:docMk/>
            <pc:sldMk cId="3572495784" sldId="2147470267"/>
            <ac:picMk id="21" creationId="{C5671C17-D1E6-B1A3-EB12-31B08B181DBF}"/>
          </ac:picMkLst>
        </pc:picChg>
        <pc:cxnChg chg="mod">
          <ac:chgData name="Huisman, Kristina" userId="21708d9e-ede8-48a9-9134-800ef52797ed" providerId="ADAL" clId="{EA1E7DC6-7696-4AC5-864D-0B1EA7CC5E2C}" dt="2025-01-16T19:39:14.900" v="1139" actId="14100"/>
          <ac:cxnSpMkLst>
            <pc:docMk/>
            <pc:sldMk cId="3572495784" sldId="2147470267"/>
            <ac:cxnSpMk id="6" creationId="{2C41852F-22A7-CA6D-639A-C86D1385EEF5}"/>
          </ac:cxnSpMkLst>
        </pc:cxnChg>
      </pc:sldChg>
      <pc:sldChg chg="addSp delSp modSp add mod">
        <pc:chgData name="Huisman, Kristina" userId="21708d9e-ede8-48a9-9134-800ef52797ed" providerId="ADAL" clId="{EA1E7DC6-7696-4AC5-864D-0B1EA7CC5E2C}" dt="2025-01-29T15:54:01.366" v="2209" actId="732"/>
        <pc:sldMkLst>
          <pc:docMk/>
          <pc:sldMk cId="3025929948" sldId="2147470268"/>
        </pc:sldMkLst>
        <pc:spChg chg="mod">
          <ac:chgData name="Huisman, Kristina" userId="21708d9e-ede8-48a9-9134-800ef52797ed" providerId="ADAL" clId="{EA1E7DC6-7696-4AC5-864D-0B1EA7CC5E2C}" dt="2025-01-16T19:48:45.770" v="1233" actId="20577"/>
          <ac:spMkLst>
            <pc:docMk/>
            <pc:sldMk cId="3025929948" sldId="2147470268"/>
            <ac:spMk id="16" creationId="{E935C99A-E2A6-2579-5A97-0A83CD117EE4}"/>
          </ac:spMkLst>
        </pc:spChg>
        <pc:spChg chg="add del mod">
          <ac:chgData name="Huisman, Kristina" userId="21708d9e-ede8-48a9-9134-800ef52797ed" providerId="ADAL" clId="{EA1E7DC6-7696-4AC5-864D-0B1EA7CC5E2C}" dt="2025-01-29T15:46:10.488" v="2091" actId="478"/>
          <ac:spMkLst>
            <pc:docMk/>
            <pc:sldMk cId="3025929948" sldId="2147470268"/>
            <ac:spMk id="17" creationId="{0D445B81-2D9C-9714-4F46-87B080292F96}"/>
          </ac:spMkLst>
        </pc:spChg>
        <pc:picChg chg="add mod modCrop">
          <ac:chgData name="Huisman, Kristina" userId="21708d9e-ede8-48a9-9134-800ef52797ed" providerId="ADAL" clId="{EA1E7DC6-7696-4AC5-864D-0B1EA7CC5E2C}" dt="2025-01-29T15:54:01.366" v="2209" actId="732"/>
          <ac:picMkLst>
            <pc:docMk/>
            <pc:sldMk cId="3025929948" sldId="2147470268"/>
            <ac:picMk id="3" creationId="{0982A1F9-13DB-5184-27AA-68A6A495DE27}"/>
          </ac:picMkLst>
        </pc:picChg>
        <pc:picChg chg="add del mod">
          <ac:chgData name="Huisman, Kristina" userId="21708d9e-ede8-48a9-9134-800ef52797ed" providerId="ADAL" clId="{EA1E7DC6-7696-4AC5-864D-0B1EA7CC5E2C}" dt="2025-01-29T15:46:09.088" v="2090" actId="478"/>
          <ac:picMkLst>
            <pc:docMk/>
            <pc:sldMk cId="3025929948" sldId="2147470268"/>
            <ac:picMk id="4" creationId="{2CEB9800-4507-B7BE-6355-036782C6B26B}"/>
          </ac:picMkLst>
        </pc:picChg>
        <pc:picChg chg="add mod">
          <ac:chgData name="Huisman, Kristina" userId="21708d9e-ede8-48a9-9134-800ef52797ed" providerId="ADAL" clId="{EA1E7DC6-7696-4AC5-864D-0B1EA7CC5E2C}" dt="2025-01-29T15:52:48.100" v="2205" actId="1035"/>
          <ac:picMkLst>
            <pc:docMk/>
            <pc:sldMk cId="3025929948" sldId="2147470268"/>
            <ac:picMk id="8" creationId="{6C87A690-CDF1-DC39-2A00-8BC580EB519D}"/>
          </ac:picMkLst>
        </pc:picChg>
        <pc:picChg chg="add mod">
          <ac:chgData name="Huisman, Kristina" userId="21708d9e-ede8-48a9-9134-800ef52797ed" providerId="ADAL" clId="{EA1E7DC6-7696-4AC5-864D-0B1EA7CC5E2C}" dt="2025-01-29T15:52:48.100" v="2205" actId="1035"/>
          <ac:picMkLst>
            <pc:docMk/>
            <pc:sldMk cId="3025929948" sldId="2147470268"/>
            <ac:picMk id="10" creationId="{33DEA3F2-9C76-4AC6-2522-788219FD3B21}"/>
          </ac:picMkLst>
        </pc:picChg>
        <pc:picChg chg="add mod">
          <ac:chgData name="Huisman, Kristina" userId="21708d9e-ede8-48a9-9134-800ef52797ed" providerId="ADAL" clId="{EA1E7DC6-7696-4AC5-864D-0B1EA7CC5E2C}" dt="2025-01-29T15:52:48.100" v="2205" actId="1035"/>
          <ac:picMkLst>
            <pc:docMk/>
            <pc:sldMk cId="3025929948" sldId="2147470268"/>
            <ac:picMk id="12" creationId="{4C374179-8395-6652-04F3-DAFA224C7598}"/>
          </ac:picMkLst>
        </pc:picChg>
        <pc:picChg chg="add mod">
          <ac:chgData name="Huisman, Kristina" userId="21708d9e-ede8-48a9-9134-800ef52797ed" providerId="ADAL" clId="{EA1E7DC6-7696-4AC5-864D-0B1EA7CC5E2C}" dt="2025-01-29T15:52:48.100" v="2205" actId="1035"/>
          <ac:picMkLst>
            <pc:docMk/>
            <pc:sldMk cId="3025929948" sldId="2147470268"/>
            <ac:picMk id="15" creationId="{3B4FA51F-3073-E1C1-5CB6-AAAF0EC97EFD}"/>
          </ac:picMkLst>
        </pc:picChg>
      </pc:sldChg>
      <pc:sldChg chg="addSp modSp mod">
        <pc:chgData name="Huisman, Kristina" userId="21708d9e-ede8-48a9-9134-800ef52797ed" providerId="ADAL" clId="{EA1E7DC6-7696-4AC5-864D-0B1EA7CC5E2C}" dt="2025-01-29T14:54:43.347" v="2082" actId="1076"/>
        <pc:sldMkLst>
          <pc:docMk/>
          <pc:sldMk cId="282383619" sldId="2147470270"/>
        </pc:sldMkLst>
        <pc:spChg chg="mod">
          <ac:chgData name="Huisman, Kristina" userId="21708d9e-ede8-48a9-9134-800ef52797ed" providerId="ADAL" clId="{EA1E7DC6-7696-4AC5-864D-0B1EA7CC5E2C}" dt="2025-01-28T15:31:13.158" v="1794" actId="1035"/>
          <ac:spMkLst>
            <pc:docMk/>
            <pc:sldMk cId="282383619" sldId="2147470270"/>
            <ac:spMk id="2" creationId="{0618D9E6-4612-ED5C-091E-28AD5B4F41A8}"/>
          </ac:spMkLst>
        </pc:spChg>
        <pc:spChg chg="add mod">
          <ac:chgData name="Huisman, Kristina" userId="21708d9e-ede8-48a9-9134-800ef52797ed" providerId="ADAL" clId="{EA1E7DC6-7696-4AC5-864D-0B1EA7CC5E2C}" dt="2025-01-29T14:54:43.347" v="2082" actId="1076"/>
          <ac:spMkLst>
            <pc:docMk/>
            <pc:sldMk cId="282383619" sldId="2147470270"/>
            <ac:spMk id="3" creationId="{D58DEC20-84EC-922B-0690-A09AB07F57F8}"/>
          </ac:spMkLst>
        </pc:spChg>
        <pc:picChg chg="mod">
          <ac:chgData name="Huisman, Kristina" userId="21708d9e-ede8-48a9-9134-800ef52797ed" providerId="ADAL" clId="{EA1E7DC6-7696-4AC5-864D-0B1EA7CC5E2C}" dt="2025-01-28T15:31:03.987" v="1736" actId="552"/>
          <ac:picMkLst>
            <pc:docMk/>
            <pc:sldMk cId="282383619" sldId="2147470270"/>
            <ac:picMk id="4" creationId="{FE5DA84D-1916-7403-ED82-B9BEF34D705D}"/>
          </ac:picMkLst>
        </pc:picChg>
        <pc:picChg chg="mod">
          <ac:chgData name="Huisman, Kristina" userId="21708d9e-ede8-48a9-9134-800ef52797ed" providerId="ADAL" clId="{EA1E7DC6-7696-4AC5-864D-0B1EA7CC5E2C}" dt="2025-01-28T15:31:03.987" v="1736" actId="552"/>
          <ac:picMkLst>
            <pc:docMk/>
            <pc:sldMk cId="282383619" sldId="2147470270"/>
            <ac:picMk id="7" creationId="{208BCE6C-4223-944C-C5D1-CE706F6C0457}"/>
          </ac:picMkLst>
        </pc:picChg>
        <pc:picChg chg="mod">
          <ac:chgData name="Huisman, Kristina" userId="21708d9e-ede8-48a9-9134-800ef52797ed" providerId="ADAL" clId="{EA1E7DC6-7696-4AC5-864D-0B1EA7CC5E2C}" dt="2025-01-28T15:30:30.972" v="1702" actId="553"/>
          <ac:picMkLst>
            <pc:docMk/>
            <pc:sldMk cId="282383619" sldId="2147470270"/>
            <ac:picMk id="9" creationId="{23DFBAFB-08FF-4623-6878-E088581B6942}"/>
          </ac:picMkLst>
        </pc:picChg>
        <pc:picChg chg="mod">
          <ac:chgData name="Huisman, Kristina" userId="21708d9e-ede8-48a9-9134-800ef52797ed" providerId="ADAL" clId="{EA1E7DC6-7696-4AC5-864D-0B1EA7CC5E2C}" dt="2025-01-28T15:30:30.972" v="1702" actId="553"/>
          <ac:picMkLst>
            <pc:docMk/>
            <pc:sldMk cId="282383619" sldId="2147470270"/>
            <ac:picMk id="11" creationId="{69108121-A5A7-0531-28CB-51B4A6B407CB}"/>
          </ac:picMkLst>
        </pc:picChg>
      </pc:sldChg>
      <pc:sldChg chg="addSp modSp mod">
        <pc:chgData name="Huisman, Kristina" userId="21708d9e-ede8-48a9-9134-800ef52797ed" providerId="ADAL" clId="{EA1E7DC6-7696-4AC5-864D-0B1EA7CC5E2C}" dt="2025-01-29T14:54:45.841" v="2083"/>
        <pc:sldMkLst>
          <pc:docMk/>
          <pc:sldMk cId="3945204596" sldId="2147470271"/>
        </pc:sldMkLst>
        <pc:spChg chg="mod">
          <ac:chgData name="Huisman, Kristina" userId="21708d9e-ede8-48a9-9134-800ef52797ed" providerId="ADAL" clId="{EA1E7DC6-7696-4AC5-864D-0B1EA7CC5E2C}" dt="2025-01-28T19:33:38.666" v="1840" actId="1076"/>
          <ac:spMkLst>
            <pc:docMk/>
            <pc:sldMk cId="3945204596" sldId="2147470271"/>
            <ac:spMk id="2" creationId="{E28F6711-E84B-3B5E-D1B0-1372C3C39760}"/>
          </ac:spMkLst>
        </pc:spChg>
        <pc:spChg chg="add mod">
          <ac:chgData name="Huisman, Kristina" userId="21708d9e-ede8-48a9-9134-800ef52797ed" providerId="ADAL" clId="{EA1E7DC6-7696-4AC5-864D-0B1EA7CC5E2C}" dt="2025-01-29T14:54:45.841" v="2083"/>
          <ac:spMkLst>
            <pc:docMk/>
            <pc:sldMk cId="3945204596" sldId="2147470271"/>
            <ac:spMk id="3" creationId="{9C8EBEC6-ACE8-06E5-4D1F-5398E57E755E}"/>
          </ac:spMkLst>
        </pc:spChg>
        <pc:picChg chg="mod">
          <ac:chgData name="Huisman, Kristina" userId="21708d9e-ede8-48a9-9134-800ef52797ed" providerId="ADAL" clId="{EA1E7DC6-7696-4AC5-864D-0B1EA7CC5E2C}" dt="2025-01-28T19:34:00.433" v="1864" actId="553"/>
          <ac:picMkLst>
            <pc:docMk/>
            <pc:sldMk cId="3945204596" sldId="2147470271"/>
            <ac:picMk id="4" creationId="{2A7CA17D-41E7-97D4-4B31-57F6E5ADAACD}"/>
          </ac:picMkLst>
        </pc:picChg>
        <pc:picChg chg="mod">
          <ac:chgData name="Huisman, Kristina" userId="21708d9e-ede8-48a9-9134-800ef52797ed" providerId="ADAL" clId="{EA1E7DC6-7696-4AC5-864D-0B1EA7CC5E2C}" dt="2025-01-28T19:34:00.433" v="1864" actId="553"/>
          <ac:picMkLst>
            <pc:docMk/>
            <pc:sldMk cId="3945204596" sldId="2147470271"/>
            <ac:picMk id="6" creationId="{BC19686A-6738-7C6A-EEAA-F5D64EC3BF08}"/>
          </ac:picMkLst>
        </pc:picChg>
        <pc:picChg chg="mod">
          <ac:chgData name="Huisman, Kristina" userId="21708d9e-ede8-48a9-9134-800ef52797ed" providerId="ADAL" clId="{EA1E7DC6-7696-4AC5-864D-0B1EA7CC5E2C}" dt="2025-01-28T19:30:36.107" v="1835" actId="1038"/>
          <ac:picMkLst>
            <pc:docMk/>
            <pc:sldMk cId="3945204596" sldId="2147470271"/>
            <ac:picMk id="8" creationId="{08F387B3-4851-19E8-E367-6B7417A1C479}"/>
          </ac:picMkLst>
        </pc:picChg>
      </pc:sldChg>
      <pc:sldChg chg="addSp delSp modSp mod modClrScheme chgLayout">
        <pc:chgData name="Huisman, Kristina" userId="21708d9e-ede8-48a9-9134-800ef52797ed" providerId="ADAL" clId="{EA1E7DC6-7696-4AC5-864D-0B1EA7CC5E2C}" dt="2025-01-28T19:27:32.168" v="1814" actId="1076"/>
        <pc:sldMkLst>
          <pc:docMk/>
          <pc:sldMk cId="2709701100" sldId="2147470272"/>
        </pc:sldMkLst>
        <pc:spChg chg="mod">
          <ac:chgData name="Huisman, Kristina" userId="21708d9e-ede8-48a9-9134-800ef52797ed" providerId="ADAL" clId="{EA1E7DC6-7696-4AC5-864D-0B1EA7CC5E2C}" dt="2025-01-28T15:27:59.040" v="1694" actId="1038"/>
          <ac:spMkLst>
            <pc:docMk/>
            <pc:sldMk cId="2709701100" sldId="2147470272"/>
            <ac:spMk id="2" creationId="{7A726C81-6A7D-2FE0-6422-905E8B41A262}"/>
          </ac:spMkLst>
        </pc:spChg>
        <pc:spChg chg="add del mod ord">
          <ac:chgData name="Huisman, Kristina" userId="21708d9e-ede8-48a9-9134-800ef52797ed" providerId="ADAL" clId="{EA1E7DC6-7696-4AC5-864D-0B1EA7CC5E2C}" dt="2025-01-28T15:27:28.919" v="1675" actId="478"/>
          <ac:spMkLst>
            <pc:docMk/>
            <pc:sldMk cId="2709701100" sldId="2147470272"/>
            <ac:spMk id="3" creationId="{824427DC-CE62-CBCF-F72C-7BE549C2BD33}"/>
          </ac:spMkLst>
        </pc:spChg>
        <pc:spChg chg="add del mod ord">
          <ac:chgData name="Huisman, Kristina" userId="21708d9e-ede8-48a9-9134-800ef52797ed" providerId="ADAL" clId="{EA1E7DC6-7696-4AC5-864D-0B1EA7CC5E2C}" dt="2025-01-28T15:27:23.198" v="1674" actId="478"/>
          <ac:spMkLst>
            <pc:docMk/>
            <pc:sldMk cId="2709701100" sldId="2147470272"/>
            <ac:spMk id="4" creationId="{EE6E6369-E584-704F-5D53-86FFAFB4CEFD}"/>
          </ac:spMkLst>
        </pc:spChg>
        <pc:spChg chg="del">
          <ac:chgData name="Huisman, Kristina" userId="21708d9e-ede8-48a9-9134-800ef52797ed" providerId="ADAL" clId="{EA1E7DC6-7696-4AC5-864D-0B1EA7CC5E2C}" dt="2025-01-28T15:27:05.794" v="1673" actId="700"/>
          <ac:spMkLst>
            <pc:docMk/>
            <pc:sldMk cId="2709701100" sldId="2147470272"/>
            <ac:spMk id="5" creationId="{8F8750E1-7F28-9AB0-F7ED-5E265982AF12}"/>
          </ac:spMkLst>
        </pc:spChg>
        <pc:spChg chg="add del mod ord">
          <ac:chgData name="Huisman, Kristina" userId="21708d9e-ede8-48a9-9134-800ef52797ed" providerId="ADAL" clId="{EA1E7DC6-7696-4AC5-864D-0B1EA7CC5E2C}" dt="2025-01-28T15:27:37.061" v="1676" actId="478"/>
          <ac:spMkLst>
            <pc:docMk/>
            <pc:sldMk cId="2709701100" sldId="2147470272"/>
            <ac:spMk id="7" creationId="{A35A8F32-30A7-ABD7-4285-11BC7742E0CC}"/>
          </ac:spMkLst>
        </pc:spChg>
        <pc:spChg chg="add mod">
          <ac:chgData name="Huisman, Kristina" userId="21708d9e-ede8-48a9-9134-800ef52797ed" providerId="ADAL" clId="{EA1E7DC6-7696-4AC5-864D-0B1EA7CC5E2C}" dt="2025-01-28T19:27:32.168" v="1814" actId="1076"/>
          <ac:spMkLst>
            <pc:docMk/>
            <pc:sldMk cId="2709701100" sldId="2147470272"/>
            <ac:spMk id="8" creationId="{DE13D08C-FD02-19D8-09BD-90AC62F7E0AC}"/>
          </ac:spMkLst>
        </pc:spChg>
        <pc:picChg chg="mod">
          <ac:chgData name="Huisman, Kristina" userId="21708d9e-ede8-48a9-9134-800ef52797ed" providerId="ADAL" clId="{EA1E7DC6-7696-4AC5-864D-0B1EA7CC5E2C}" dt="2025-01-28T15:27:47.404" v="1679" actId="1076"/>
          <ac:picMkLst>
            <pc:docMk/>
            <pc:sldMk cId="2709701100" sldId="2147470272"/>
            <ac:picMk id="6" creationId="{0944EDEE-5DDD-D3A3-2690-B1CCCDF46C32}"/>
          </ac:picMkLst>
        </pc:picChg>
      </pc:sldChg>
      <pc:sldChg chg="addSp delSp modSp mod modClrScheme chgLayout">
        <pc:chgData name="Huisman, Kristina" userId="21708d9e-ede8-48a9-9134-800ef52797ed" providerId="ADAL" clId="{EA1E7DC6-7696-4AC5-864D-0B1EA7CC5E2C}" dt="2025-01-28T19:27:35.131" v="1815"/>
        <pc:sldMkLst>
          <pc:docMk/>
          <pc:sldMk cId="3512214916" sldId="2147470273"/>
        </pc:sldMkLst>
        <pc:spChg chg="mod">
          <ac:chgData name="Huisman, Kristina" userId="21708d9e-ede8-48a9-9134-800ef52797ed" providerId="ADAL" clId="{EA1E7DC6-7696-4AC5-864D-0B1EA7CC5E2C}" dt="2025-01-28T15:28:10.045" v="1697" actId="1037"/>
          <ac:spMkLst>
            <pc:docMk/>
            <pc:sldMk cId="3512214916" sldId="2147470273"/>
            <ac:spMk id="2" creationId="{233ABCE5-A320-3642-0955-3E57FAA4BD2F}"/>
          </ac:spMkLst>
        </pc:spChg>
        <pc:spChg chg="add del mod ord">
          <ac:chgData name="Huisman, Kristina" userId="21708d9e-ede8-48a9-9134-800ef52797ed" providerId="ADAL" clId="{EA1E7DC6-7696-4AC5-864D-0B1EA7CC5E2C}" dt="2025-01-28T15:26:00.785" v="1616" actId="700"/>
          <ac:spMkLst>
            <pc:docMk/>
            <pc:sldMk cId="3512214916" sldId="2147470273"/>
            <ac:spMk id="3" creationId="{D7A8D947-787A-D4B3-9EB2-411056015924}"/>
          </ac:spMkLst>
        </pc:spChg>
        <pc:spChg chg="add del mod ord">
          <ac:chgData name="Huisman, Kristina" userId="21708d9e-ede8-48a9-9134-800ef52797ed" providerId="ADAL" clId="{EA1E7DC6-7696-4AC5-864D-0B1EA7CC5E2C}" dt="2025-01-28T15:26:00.785" v="1616" actId="700"/>
          <ac:spMkLst>
            <pc:docMk/>
            <pc:sldMk cId="3512214916" sldId="2147470273"/>
            <ac:spMk id="4" creationId="{4A70D91C-F81E-D552-AC34-B9EA6C8D7093}"/>
          </ac:spMkLst>
        </pc:spChg>
        <pc:spChg chg="del">
          <ac:chgData name="Huisman, Kristina" userId="21708d9e-ede8-48a9-9134-800ef52797ed" providerId="ADAL" clId="{EA1E7DC6-7696-4AC5-864D-0B1EA7CC5E2C}" dt="2025-01-28T15:25:49.190" v="1615" actId="700"/>
          <ac:spMkLst>
            <pc:docMk/>
            <pc:sldMk cId="3512214916" sldId="2147470273"/>
            <ac:spMk id="5" creationId="{6AD2C38D-372C-C973-6180-31CFA5A15963}"/>
          </ac:spMkLst>
        </pc:spChg>
        <pc:spChg chg="add del mod ord">
          <ac:chgData name="Huisman, Kristina" userId="21708d9e-ede8-48a9-9134-800ef52797ed" providerId="ADAL" clId="{EA1E7DC6-7696-4AC5-864D-0B1EA7CC5E2C}" dt="2025-01-28T15:26:00.785" v="1616" actId="700"/>
          <ac:spMkLst>
            <pc:docMk/>
            <pc:sldMk cId="3512214916" sldId="2147470273"/>
            <ac:spMk id="6" creationId="{428DA2A2-1914-19FE-14D7-DD5BF9B224B6}"/>
          </ac:spMkLst>
        </pc:spChg>
        <pc:spChg chg="add del mod ord">
          <ac:chgData name="Huisman, Kristina" userId="21708d9e-ede8-48a9-9134-800ef52797ed" providerId="ADAL" clId="{EA1E7DC6-7696-4AC5-864D-0B1EA7CC5E2C}" dt="2025-01-28T15:26:08.615" v="1617" actId="478"/>
          <ac:spMkLst>
            <pc:docMk/>
            <pc:sldMk cId="3512214916" sldId="2147470273"/>
            <ac:spMk id="7" creationId="{A309EDE8-08C6-2DC2-DDB2-D2A84DD8A18D}"/>
          </ac:spMkLst>
        </pc:spChg>
        <pc:spChg chg="mod">
          <ac:chgData name="Huisman, Kristina" userId="21708d9e-ede8-48a9-9134-800ef52797ed" providerId="ADAL" clId="{EA1E7DC6-7696-4AC5-864D-0B1EA7CC5E2C}" dt="2025-01-28T15:26:20.371" v="1668" actId="1038"/>
          <ac:spMkLst>
            <pc:docMk/>
            <pc:sldMk cId="3512214916" sldId="2147470273"/>
            <ac:spMk id="9" creationId="{185F2138-401E-279B-60FC-626A90B674AF}"/>
          </ac:spMkLst>
        </pc:spChg>
        <pc:spChg chg="mod">
          <ac:chgData name="Huisman, Kristina" userId="21708d9e-ede8-48a9-9134-800ef52797ed" providerId="ADAL" clId="{EA1E7DC6-7696-4AC5-864D-0B1EA7CC5E2C}" dt="2025-01-28T15:26:20.371" v="1668" actId="1038"/>
          <ac:spMkLst>
            <pc:docMk/>
            <pc:sldMk cId="3512214916" sldId="2147470273"/>
            <ac:spMk id="10" creationId="{874D459E-8654-55EC-D24E-7001FDE5C7A9}"/>
          </ac:spMkLst>
        </pc:spChg>
        <pc:spChg chg="add del mod ord">
          <ac:chgData name="Huisman, Kristina" userId="21708d9e-ede8-48a9-9134-800ef52797ed" providerId="ADAL" clId="{EA1E7DC6-7696-4AC5-864D-0B1EA7CC5E2C}" dt="2025-01-28T15:26:10.134" v="1618" actId="478"/>
          <ac:spMkLst>
            <pc:docMk/>
            <pc:sldMk cId="3512214916" sldId="2147470273"/>
            <ac:spMk id="11" creationId="{0C8095E4-0A65-71E7-8830-42AFB34AD0C2}"/>
          </ac:spMkLst>
        </pc:spChg>
        <pc:spChg chg="add del mod ord">
          <ac:chgData name="Huisman, Kristina" userId="21708d9e-ede8-48a9-9134-800ef52797ed" providerId="ADAL" clId="{EA1E7DC6-7696-4AC5-864D-0B1EA7CC5E2C}" dt="2025-01-28T15:26:32.610" v="1669" actId="478"/>
          <ac:spMkLst>
            <pc:docMk/>
            <pc:sldMk cId="3512214916" sldId="2147470273"/>
            <ac:spMk id="12" creationId="{8029C864-6F65-B339-E516-E8CC3A6E41DD}"/>
          </ac:spMkLst>
        </pc:spChg>
        <pc:spChg chg="add mod">
          <ac:chgData name="Huisman, Kristina" userId="21708d9e-ede8-48a9-9134-800ef52797ed" providerId="ADAL" clId="{EA1E7DC6-7696-4AC5-864D-0B1EA7CC5E2C}" dt="2025-01-28T19:27:35.131" v="1815"/>
          <ac:spMkLst>
            <pc:docMk/>
            <pc:sldMk cId="3512214916" sldId="2147470273"/>
            <ac:spMk id="13" creationId="{9C5632EE-6427-95CC-1E4B-B82B4321BCDE}"/>
          </ac:spMkLst>
        </pc:spChg>
        <pc:picChg chg="mod">
          <ac:chgData name="Huisman, Kristina" userId="21708d9e-ede8-48a9-9134-800ef52797ed" providerId="ADAL" clId="{EA1E7DC6-7696-4AC5-864D-0B1EA7CC5E2C}" dt="2025-01-28T15:26:20.371" v="1668" actId="1038"/>
          <ac:picMkLst>
            <pc:docMk/>
            <pc:sldMk cId="3512214916" sldId="2147470273"/>
            <ac:picMk id="8" creationId="{33DD986D-4F56-07D3-213E-065B1E83DF38}"/>
          </ac:picMkLst>
        </pc:picChg>
      </pc:sldChg>
      <pc:sldChg chg="addSp delSp modSp add mod">
        <pc:chgData name="Huisman, Kristina" userId="21708d9e-ede8-48a9-9134-800ef52797ed" providerId="ADAL" clId="{EA1E7DC6-7696-4AC5-864D-0B1EA7CC5E2C}" dt="2025-01-29T15:55:03.465" v="2215" actId="732"/>
        <pc:sldMkLst>
          <pc:docMk/>
          <pc:sldMk cId="2567501447" sldId="2147470274"/>
        </pc:sldMkLst>
        <pc:spChg chg="add mod">
          <ac:chgData name="Huisman, Kristina" userId="21708d9e-ede8-48a9-9134-800ef52797ed" providerId="ADAL" clId="{EA1E7DC6-7696-4AC5-864D-0B1EA7CC5E2C}" dt="2025-01-22T20:16:39.953" v="1567" actId="2085"/>
          <ac:spMkLst>
            <pc:docMk/>
            <pc:sldMk cId="2567501447" sldId="2147470274"/>
            <ac:spMk id="7" creationId="{AD72C404-2DDC-5E1E-A743-4FDBD59626D7}"/>
          </ac:spMkLst>
        </pc:spChg>
        <pc:spChg chg="add mod">
          <ac:chgData name="Huisman, Kristina" userId="21708d9e-ede8-48a9-9134-800ef52797ed" providerId="ADAL" clId="{EA1E7DC6-7696-4AC5-864D-0B1EA7CC5E2C}" dt="2025-01-22T20:19:24.545" v="1573" actId="1076"/>
          <ac:spMkLst>
            <pc:docMk/>
            <pc:sldMk cId="2567501447" sldId="2147470274"/>
            <ac:spMk id="13" creationId="{FE8379A4-A5C0-56CE-95DE-02C87B141E0A}"/>
          </ac:spMkLst>
        </pc:spChg>
        <pc:spChg chg="mod">
          <ac:chgData name="Huisman, Kristina" userId="21708d9e-ede8-48a9-9134-800ef52797ed" providerId="ADAL" clId="{EA1E7DC6-7696-4AC5-864D-0B1EA7CC5E2C}" dt="2025-01-22T20:21:02.297" v="1614" actId="20577"/>
          <ac:spMkLst>
            <pc:docMk/>
            <pc:sldMk cId="2567501447" sldId="2147470274"/>
            <ac:spMk id="16" creationId="{5CA0DE0A-6FC4-4DDF-43BD-0F1786134C8E}"/>
          </ac:spMkLst>
        </pc:spChg>
        <pc:picChg chg="add mod modCrop">
          <ac:chgData name="Huisman, Kristina" userId="21708d9e-ede8-48a9-9134-800ef52797ed" providerId="ADAL" clId="{EA1E7DC6-7696-4AC5-864D-0B1EA7CC5E2C}" dt="2025-01-29T15:54:25.721" v="2212" actId="732"/>
          <ac:picMkLst>
            <pc:docMk/>
            <pc:sldMk cId="2567501447" sldId="2147470274"/>
            <ac:picMk id="3" creationId="{B61272EF-17D6-531A-A8CC-00A6F9F0EC65}"/>
          </ac:picMkLst>
        </pc:picChg>
        <pc:picChg chg="add mod modCrop">
          <ac:chgData name="Huisman, Kristina" userId="21708d9e-ede8-48a9-9134-800ef52797ed" providerId="ADAL" clId="{EA1E7DC6-7696-4AC5-864D-0B1EA7CC5E2C}" dt="2025-01-29T15:55:03.465" v="2215" actId="732"/>
          <ac:picMkLst>
            <pc:docMk/>
            <pc:sldMk cId="2567501447" sldId="2147470274"/>
            <ac:picMk id="11" creationId="{0AA08C70-39A4-9CE8-3C1F-399385E4CD5B}"/>
          </ac:picMkLst>
        </pc:picChg>
      </pc:sldChg>
      <pc:sldChg chg="modSp mod">
        <pc:chgData name="Huisman, Kristina" userId="21708d9e-ede8-48a9-9134-800ef52797ed" providerId="ADAL" clId="{EA1E7DC6-7696-4AC5-864D-0B1EA7CC5E2C}" dt="2025-01-29T14:40:42.078" v="1871" actId="1076"/>
        <pc:sldMkLst>
          <pc:docMk/>
          <pc:sldMk cId="776424814" sldId="2147470275"/>
        </pc:sldMkLst>
        <pc:spChg chg="mod">
          <ac:chgData name="Huisman, Kristina" userId="21708d9e-ede8-48a9-9134-800ef52797ed" providerId="ADAL" clId="{EA1E7DC6-7696-4AC5-864D-0B1EA7CC5E2C}" dt="2025-01-29T14:40:42.078" v="1871" actId="1076"/>
          <ac:spMkLst>
            <pc:docMk/>
            <pc:sldMk cId="776424814" sldId="2147470275"/>
            <ac:spMk id="2" creationId="{11DB22E6-DA49-56E4-8022-7F19450B2961}"/>
          </ac:spMkLst>
        </pc:spChg>
        <pc:spChg chg="mod">
          <ac:chgData name="Huisman, Kristina" userId="21708d9e-ede8-48a9-9134-800ef52797ed" providerId="ADAL" clId="{EA1E7DC6-7696-4AC5-864D-0B1EA7CC5E2C}" dt="2025-01-29T14:40:42.078" v="1871" actId="1076"/>
          <ac:spMkLst>
            <pc:docMk/>
            <pc:sldMk cId="776424814" sldId="2147470275"/>
            <ac:spMk id="3" creationId="{0A48A267-AD74-1259-7A21-227DDAD33EDF}"/>
          </ac:spMkLst>
        </pc:spChg>
      </pc:sldChg>
      <pc:sldChg chg="addSp delSp modSp mod modClrScheme chgLayout">
        <pc:chgData name="Huisman, Kristina" userId="21708d9e-ede8-48a9-9134-800ef52797ed" providerId="ADAL" clId="{EA1E7DC6-7696-4AC5-864D-0B1EA7CC5E2C}" dt="2025-01-29T14:46:17.433" v="1968" actId="113"/>
        <pc:sldMkLst>
          <pc:docMk/>
          <pc:sldMk cId="2724039770" sldId="2147470276"/>
        </pc:sldMkLst>
        <pc:spChg chg="mod">
          <ac:chgData name="Huisman, Kristina" userId="21708d9e-ede8-48a9-9134-800ef52797ed" providerId="ADAL" clId="{EA1E7DC6-7696-4AC5-864D-0B1EA7CC5E2C}" dt="2025-01-29T14:46:17.433" v="1968" actId="113"/>
          <ac:spMkLst>
            <pc:docMk/>
            <pc:sldMk cId="2724039770" sldId="2147470276"/>
            <ac:spMk id="2" creationId="{EA9A053B-675C-9685-5A23-B1FD9B83E915}"/>
          </ac:spMkLst>
        </pc:spChg>
        <pc:spChg chg="add del mod ord">
          <ac:chgData name="Huisman, Kristina" userId="21708d9e-ede8-48a9-9134-800ef52797ed" providerId="ADAL" clId="{EA1E7DC6-7696-4AC5-864D-0B1EA7CC5E2C}" dt="2025-01-29T14:43:05.941" v="1959" actId="478"/>
          <ac:spMkLst>
            <pc:docMk/>
            <pc:sldMk cId="2724039770" sldId="2147470276"/>
            <ac:spMk id="3" creationId="{A719E216-7BDF-DFFE-1A95-3A7F03441B24}"/>
          </ac:spMkLst>
        </pc:spChg>
        <pc:picChg chg="mod">
          <ac:chgData name="Huisman, Kristina" userId="21708d9e-ede8-48a9-9134-800ef52797ed" providerId="ADAL" clId="{EA1E7DC6-7696-4AC5-864D-0B1EA7CC5E2C}" dt="2025-01-29T14:43:38.905" v="1965" actId="555"/>
          <ac:picMkLst>
            <pc:docMk/>
            <pc:sldMk cId="2724039770" sldId="2147470276"/>
            <ac:picMk id="1026" creationId="{DA8F9526-AC88-4DE5-C846-21A555A39FB6}"/>
          </ac:picMkLst>
        </pc:picChg>
        <pc:picChg chg="mod">
          <ac:chgData name="Huisman, Kristina" userId="21708d9e-ede8-48a9-9134-800ef52797ed" providerId="ADAL" clId="{EA1E7DC6-7696-4AC5-864D-0B1EA7CC5E2C}" dt="2025-01-29T14:45:48.495" v="1967" actId="14100"/>
          <ac:picMkLst>
            <pc:docMk/>
            <pc:sldMk cId="2724039770" sldId="2147470276"/>
            <ac:picMk id="1028" creationId="{6D7FB8EB-D078-CACD-1820-31CB98D40BF9}"/>
          </ac:picMkLst>
        </pc:picChg>
      </pc:sldChg>
      <pc:sldChg chg="addSp delSp modSp mod modClrScheme chgLayout">
        <pc:chgData name="Huisman, Kristina" userId="21708d9e-ede8-48a9-9134-800ef52797ed" providerId="ADAL" clId="{EA1E7DC6-7696-4AC5-864D-0B1EA7CC5E2C}" dt="2025-01-29T14:51:56.029" v="2032" actId="1035"/>
        <pc:sldMkLst>
          <pc:docMk/>
          <pc:sldMk cId="2065258803" sldId="2147470277"/>
        </pc:sldMkLst>
        <pc:spChg chg="mod">
          <ac:chgData name="Huisman, Kristina" userId="21708d9e-ede8-48a9-9134-800ef52797ed" providerId="ADAL" clId="{EA1E7DC6-7696-4AC5-864D-0B1EA7CC5E2C}" dt="2025-01-29T14:51:56.029" v="2032" actId="1035"/>
          <ac:spMkLst>
            <pc:docMk/>
            <pc:sldMk cId="2065258803" sldId="2147470277"/>
            <ac:spMk id="2" creationId="{C06C6E6C-A870-4C4F-B1A9-9F5ED987A71B}"/>
          </ac:spMkLst>
        </pc:spChg>
        <pc:spChg chg="add del mod ord">
          <ac:chgData name="Huisman, Kristina" userId="21708d9e-ede8-48a9-9134-800ef52797ed" providerId="ADAL" clId="{EA1E7DC6-7696-4AC5-864D-0B1EA7CC5E2C}" dt="2025-01-29T14:46:40.974" v="1970" actId="478"/>
          <ac:spMkLst>
            <pc:docMk/>
            <pc:sldMk cId="2065258803" sldId="2147470277"/>
            <ac:spMk id="3" creationId="{B641782E-A55E-53D3-DC07-CB6AA3917FA4}"/>
          </ac:spMkLst>
        </pc:spChg>
        <pc:picChg chg="add mod">
          <ac:chgData name="Huisman, Kristina" userId="21708d9e-ede8-48a9-9134-800ef52797ed" providerId="ADAL" clId="{EA1E7DC6-7696-4AC5-864D-0B1EA7CC5E2C}" dt="2025-01-29T14:47:29.141" v="1977" actId="1076"/>
          <ac:picMkLst>
            <pc:docMk/>
            <pc:sldMk cId="2065258803" sldId="2147470277"/>
            <ac:picMk id="4" creationId="{C1F9ED0D-7C12-39B5-D03C-344B7BB0544F}"/>
          </ac:picMkLst>
        </pc:picChg>
        <pc:picChg chg="add del mod">
          <ac:chgData name="Huisman, Kristina" userId="21708d9e-ede8-48a9-9134-800ef52797ed" providerId="ADAL" clId="{EA1E7DC6-7696-4AC5-864D-0B1EA7CC5E2C}" dt="2025-01-29T14:48:35.166" v="1993" actId="478"/>
          <ac:picMkLst>
            <pc:docMk/>
            <pc:sldMk cId="2065258803" sldId="2147470277"/>
            <ac:picMk id="5" creationId="{AA6D6058-D474-F285-9755-0328106A4476}"/>
          </ac:picMkLst>
        </pc:picChg>
        <pc:picChg chg="add del mod">
          <ac:chgData name="Huisman, Kristina" userId="21708d9e-ede8-48a9-9134-800ef52797ed" providerId="ADAL" clId="{EA1E7DC6-7696-4AC5-864D-0B1EA7CC5E2C}" dt="2025-01-29T14:51:11.491" v="2006" actId="478"/>
          <ac:picMkLst>
            <pc:docMk/>
            <pc:sldMk cId="2065258803" sldId="2147470277"/>
            <ac:picMk id="6" creationId="{ECF0CD73-75DD-7E34-95CC-4AB7E8A274CC}"/>
          </ac:picMkLst>
        </pc:picChg>
        <pc:picChg chg="mod">
          <ac:chgData name="Huisman, Kristina" userId="21708d9e-ede8-48a9-9134-800ef52797ed" providerId="ADAL" clId="{EA1E7DC6-7696-4AC5-864D-0B1EA7CC5E2C}" dt="2025-01-29T14:51:40.915" v="2010" actId="14100"/>
          <ac:picMkLst>
            <pc:docMk/>
            <pc:sldMk cId="2065258803" sldId="2147470277"/>
            <ac:picMk id="2050" creationId="{BE30B989-76DA-6CA1-313F-A1084E9A5CDD}"/>
          </ac:picMkLst>
        </pc:picChg>
        <pc:picChg chg="mod">
          <ac:chgData name="Huisman, Kristina" userId="21708d9e-ede8-48a9-9134-800ef52797ed" providerId="ADAL" clId="{EA1E7DC6-7696-4AC5-864D-0B1EA7CC5E2C}" dt="2025-01-29T14:51:47.799" v="2011" actId="14100"/>
          <ac:picMkLst>
            <pc:docMk/>
            <pc:sldMk cId="2065258803" sldId="2147470277"/>
            <ac:picMk id="2052" creationId="{40DFA9E5-2878-5CB4-F1E5-748B5DF114A4}"/>
          </ac:picMkLst>
        </pc:picChg>
      </pc:sldChg>
      <pc:sldChg chg="addSp modSp mod">
        <pc:chgData name="Huisman, Kristina" userId="21708d9e-ede8-48a9-9134-800ef52797ed" providerId="ADAL" clId="{EA1E7DC6-7696-4AC5-864D-0B1EA7CC5E2C}" dt="2025-01-29T15:11:49.175" v="2089" actId="113"/>
        <pc:sldMkLst>
          <pc:docMk/>
          <pc:sldMk cId="3701760899" sldId="2147470278"/>
        </pc:sldMkLst>
        <pc:spChg chg="mod">
          <ac:chgData name="Huisman, Kristina" userId="21708d9e-ede8-48a9-9134-800ef52797ed" providerId="ADAL" clId="{EA1E7DC6-7696-4AC5-864D-0B1EA7CC5E2C}" dt="2025-01-29T15:11:49.175" v="2089" actId="113"/>
          <ac:spMkLst>
            <pc:docMk/>
            <pc:sldMk cId="3701760899" sldId="2147470278"/>
            <ac:spMk id="2" creationId="{D93D7375-D8FE-8422-E385-D8AA7D200955}"/>
          </ac:spMkLst>
        </pc:spChg>
        <pc:picChg chg="add mod">
          <ac:chgData name="Huisman, Kristina" userId="21708d9e-ede8-48a9-9134-800ef52797ed" providerId="ADAL" clId="{EA1E7DC6-7696-4AC5-864D-0B1EA7CC5E2C}" dt="2025-01-29T14:59:43.220" v="2088" actId="1076"/>
          <ac:picMkLst>
            <pc:docMk/>
            <pc:sldMk cId="3701760899" sldId="2147470278"/>
            <ac:picMk id="1026" creationId="{BCAA3541-C49B-B929-6596-1F04930C1573}"/>
          </ac:picMkLst>
        </pc:picChg>
      </pc:sldChg>
      <pc:sldChg chg="modSp add mod ord">
        <pc:chgData name="Huisman, Kristina" userId="21708d9e-ede8-48a9-9134-800ef52797ed" providerId="ADAL" clId="{EA1E7DC6-7696-4AC5-864D-0B1EA7CC5E2C}" dt="2025-01-29T14:42:31.553" v="1957" actId="20577"/>
        <pc:sldMkLst>
          <pc:docMk/>
          <pc:sldMk cId="2468504647" sldId="2147470279"/>
        </pc:sldMkLst>
        <pc:spChg chg="mod">
          <ac:chgData name="Huisman, Kristina" userId="21708d9e-ede8-48a9-9134-800ef52797ed" providerId="ADAL" clId="{EA1E7DC6-7696-4AC5-864D-0B1EA7CC5E2C}" dt="2025-01-29T14:42:31.553" v="1957" actId="20577"/>
          <ac:spMkLst>
            <pc:docMk/>
            <pc:sldMk cId="2468504647" sldId="2147470279"/>
            <ac:spMk id="2" creationId="{ED796465-B34A-7149-194A-30A834763FA2}"/>
          </ac:spMkLst>
        </pc:spChg>
      </pc:sldChg>
    </pc:docChg>
  </pc:docChgLst>
  <pc:docChgLst>
    <pc:chgData name="Alonzi, Michael" userId="4dca041b-5388-49fc-86b1-d31b00b3eb55" providerId="ADAL" clId="{00E7F3AF-6332-4E83-B0EF-9235CFCEED31}"/>
    <pc:docChg chg="undo custSel addSld delSld modSld sldOrd modSection">
      <pc:chgData name="Alonzi, Michael" userId="4dca041b-5388-49fc-86b1-d31b00b3eb55" providerId="ADAL" clId="{00E7F3AF-6332-4E83-B0EF-9235CFCEED31}" dt="2025-01-28T22:30:19.483" v="2481" actId="14100"/>
      <pc:docMkLst>
        <pc:docMk/>
      </pc:docMkLst>
      <pc:sldChg chg="modSp mod">
        <pc:chgData name="Alonzi, Michael" userId="4dca041b-5388-49fc-86b1-d31b00b3eb55" providerId="ADAL" clId="{00E7F3AF-6332-4E83-B0EF-9235CFCEED31}" dt="2025-01-17T16:57:44.403" v="1257" actId="6549"/>
        <pc:sldMkLst>
          <pc:docMk/>
          <pc:sldMk cId="143302384" sldId="2147470262"/>
        </pc:sldMkLst>
        <pc:spChg chg="mod">
          <ac:chgData name="Alonzi, Michael" userId="4dca041b-5388-49fc-86b1-d31b00b3eb55" providerId="ADAL" clId="{00E7F3AF-6332-4E83-B0EF-9235CFCEED31}" dt="2025-01-17T16:57:44.403" v="1257" actId="6549"/>
          <ac:spMkLst>
            <pc:docMk/>
            <pc:sldMk cId="143302384" sldId="2147470262"/>
            <ac:spMk id="2" creationId="{82AF85A8-D132-D9F1-248D-CC29A1419AC0}"/>
          </ac:spMkLst>
        </pc:spChg>
      </pc:sldChg>
      <pc:sldChg chg="addSp delSp modSp add del mod ord">
        <pc:chgData name="Alonzi, Michael" userId="4dca041b-5388-49fc-86b1-d31b00b3eb55" providerId="ADAL" clId="{00E7F3AF-6332-4E83-B0EF-9235CFCEED31}" dt="2025-01-17T17:19:59.387" v="1818" actId="2696"/>
        <pc:sldMkLst>
          <pc:docMk/>
          <pc:sldMk cId="2585151989" sldId="2147470269"/>
        </pc:sldMkLst>
      </pc:sldChg>
      <pc:sldChg chg="addSp modSp add mod">
        <pc:chgData name="Alonzi, Michael" userId="4dca041b-5388-49fc-86b1-d31b00b3eb55" providerId="ADAL" clId="{00E7F3AF-6332-4E83-B0EF-9235CFCEED31}" dt="2025-01-17T16:53:35.578" v="1126" actId="20577"/>
        <pc:sldMkLst>
          <pc:docMk/>
          <pc:sldMk cId="282383619" sldId="2147470270"/>
        </pc:sldMkLst>
        <pc:spChg chg="mod">
          <ac:chgData name="Alonzi, Michael" userId="4dca041b-5388-49fc-86b1-d31b00b3eb55" providerId="ADAL" clId="{00E7F3AF-6332-4E83-B0EF-9235CFCEED31}" dt="2025-01-17T16:53:35.578" v="1126" actId="20577"/>
          <ac:spMkLst>
            <pc:docMk/>
            <pc:sldMk cId="282383619" sldId="2147470270"/>
            <ac:spMk id="2" creationId="{0618D9E6-4612-ED5C-091E-28AD5B4F41A8}"/>
          </ac:spMkLst>
        </pc:spChg>
        <pc:picChg chg="add mod">
          <ac:chgData name="Alonzi, Michael" userId="4dca041b-5388-49fc-86b1-d31b00b3eb55" providerId="ADAL" clId="{00E7F3AF-6332-4E83-B0EF-9235CFCEED31}" dt="2025-01-17T14:02:23" v="1099" actId="1076"/>
          <ac:picMkLst>
            <pc:docMk/>
            <pc:sldMk cId="282383619" sldId="2147470270"/>
            <ac:picMk id="4" creationId="{FE5DA84D-1916-7403-ED82-B9BEF34D705D}"/>
          </ac:picMkLst>
        </pc:picChg>
        <pc:picChg chg="add mod">
          <ac:chgData name="Alonzi, Michael" userId="4dca041b-5388-49fc-86b1-d31b00b3eb55" providerId="ADAL" clId="{00E7F3AF-6332-4E83-B0EF-9235CFCEED31}" dt="2025-01-17T16:52:59.357" v="1107" actId="1076"/>
          <ac:picMkLst>
            <pc:docMk/>
            <pc:sldMk cId="282383619" sldId="2147470270"/>
            <ac:picMk id="7" creationId="{208BCE6C-4223-944C-C5D1-CE706F6C0457}"/>
          </ac:picMkLst>
        </pc:picChg>
        <pc:picChg chg="add mod">
          <ac:chgData name="Alonzi, Michael" userId="4dca041b-5388-49fc-86b1-d31b00b3eb55" providerId="ADAL" clId="{00E7F3AF-6332-4E83-B0EF-9235CFCEED31}" dt="2025-01-17T16:53:08.032" v="1109" actId="1076"/>
          <ac:picMkLst>
            <pc:docMk/>
            <pc:sldMk cId="282383619" sldId="2147470270"/>
            <ac:picMk id="9" creationId="{23DFBAFB-08FF-4623-6878-E088581B6942}"/>
          </ac:picMkLst>
        </pc:picChg>
        <pc:picChg chg="add mod">
          <ac:chgData name="Alonzi, Michael" userId="4dca041b-5388-49fc-86b1-d31b00b3eb55" providerId="ADAL" clId="{00E7F3AF-6332-4E83-B0EF-9235CFCEED31}" dt="2025-01-17T16:53:16.833" v="1112" actId="1076"/>
          <ac:picMkLst>
            <pc:docMk/>
            <pc:sldMk cId="282383619" sldId="2147470270"/>
            <ac:picMk id="11" creationId="{69108121-A5A7-0531-28CB-51B4A6B407CB}"/>
          </ac:picMkLst>
        </pc:picChg>
      </pc:sldChg>
      <pc:sldChg chg="addSp delSp modSp add mod">
        <pc:chgData name="Alonzi, Michael" userId="4dca041b-5388-49fc-86b1-d31b00b3eb55" providerId="ADAL" clId="{00E7F3AF-6332-4E83-B0EF-9235CFCEED31}" dt="2025-01-28T16:51:02.776" v="1841" actId="1076"/>
        <pc:sldMkLst>
          <pc:docMk/>
          <pc:sldMk cId="3945204596" sldId="2147470271"/>
        </pc:sldMkLst>
        <pc:spChg chg="mod">
          <ac:chgData name="Alonzi, Michael" userId="4dca041b-5388-49fc-86b1-d31b00b3eb55" providerId="ADAL" clId="{00E7F3AF-6332-4E83-B0EF-9235CFCEED31}" dt="2025-01-17T16:54:38.731" v="1232" actId="20577"/>
          <ac:spMkLst>
            <pc:docMk/>
            <pc:sldMk cId="3945204596" sldId="2147470271"/>
            <ac:spMk id="2" creationId="{E28F6711-E84B-3B5E-D1B0-1372C3C39760}"/>
          </ac:spMkLst>
        </pc:spChg>
        <pc:spChg chg="add del mod">
          <ac:chgData name="Alonzi, Michael" userId="4dca041b-5388-49fc-86b1-d31b00b3eb55" providerId="ADAL" clId="{00E7F3AF-6332-4E83-B0EF-9235CFCEED31}" dt="2025-01-28T16:46:52.645" v="1819" actId="478"/>
          <ac:spMkLst>
            <pc:docMk/>
            <pc:sldMk cId="3945204596" sldId="2147470271"/>
            <ac:spMk id="3" creationId="{C38AA828-44D4-501B-3B35-164EE69ED396}"/>
          </ac:spMkLst>
        </pc:spChg>
        <pc:picChg chg="add mod">
          <ac:chgData name="Alonzi, Michael" userId="4dca041b-5388-49fc-86b1-d31b00b3eb55" providerId="ADAL" clId="{00E7F3AF-6332-4E83-B0EF-9235CFCEED31}" dt="2025-01-28T16:50:54.865" v="1837" actId="1076"/>
          <ac:picMkLst>
            <pc:docMk/>
            <pc:sldMk cId="3945204596" sldId="2147470271"/>
            <ac:picMk id="4" creationId="{2A7CA17D-41E7-97D4-4B31-57F6E5ADAACD}"/>
          </ac:picMkLst>
        </pc:picChg>
        <pc:picChg chg="add mod">
          <ac:chgData name="Alonzi, Michael" userId="4dca041b-5388-49fc-86b1-d31b00b3eb55" providerId="ADAL" clId="{00E7F3AF-6332-4E83-B0EF-9235CFCEED31}" dt="2025-01-28T16:50:57.326" v="1838" actId="1076"/>
          <ac:picMkLst>
            <pc:docMk/>
            <pc:sldMk cId="3945204596" sldId="2147470271"/>
            <ac:picMk id="6" creationId="{BC19686A-6738-7C6A-EEAA-F5D64EC3BF08}"/>
          </ac:picMkLst>
        </pc:picChg>
        <pc:picChg chg="add mod">
          <ac:chgData name="Alonzi, Michael" userId="4dca041b-5388-49fc-86b1-d31b00b3eb55" providerId="ADAL" clId="{00E7F3AF-6332-4E83-B0EF-9235CFCEED31}" dt="2025-01-28T16:51:02.776" v="1841" actId="1076"/>
          <ac:picMkLst>
            <pc:docMk/>
            <pc:sldMk cId="3945204596" sldId="2147470271"/>
            <ac:picMk id="8" creationId="{08F387B3-4851-19E8-E367-6B7417A1C479}"/>
          </ac:picMkLst>
        </pc:picChg>
      </pc:sldChg>
      <pc:sldChg chg="addSp delSp modSp add mod">
        <pc:chgData name="Alonzi, Michael" userId="4dca041b-5388-49fc-86b1-d31b00b3eb55" providerId="ADAL" clId="{00E7F3AF-6332-4E83-B0EF-9235CFCEED31}" dt="2025-01-17T16:59:30.015" v="1458" actId="1076"/>
        <pc:sldMkLst>
          <pc:docMk/>
          <pc:sldMk cId="2709701100" sldId="2147470272"/>
        </pc:sldMkLst>
        <pc:spChg chg="mod">
          <ac:chgData name="Alonzi, Michael" userId="4dca041b-5388-49fc-86b1-d31b00b3eb55" providerId="ADAL" clId="{00E7F3AF-6332-4E83-B0EF-9235CFCEED31}" dt="2025-01-17T16:59:02.236" v="1452" actId="20577"/>
          <ac:spMkLst>
            <pc:docMk/>
            <pc:sldMk cId="2709701100" sldId="2147470272"/>
            <ac:spMk id="2" creationId="{7A726C81-6A7D-2FE0-6422-905E8B41A262}"/>
          </ac:spMkLst>
        </pc:spChg>
        <pc:picChg chg="add mod">
          <ac:chgData name="Alonzi, Michael" userId="4dca041b-5388-49fc-86b1-d31b00b3eb55" providerId="ADAL" clId="{00E7F3AF-6332-4E83-B0EF-9235CFCEED31}" dt="2025-01-17T16:59:30.015" v="1458" actId="1076"/>
          <ac:picMkLst>
            <pc:docMk/>
            <pc:sldMk cId="2709701100" sldId="2147470272"/>
            <ac:picMk id="6" creationId="{0944EDEE-5DDD-D3A3-2690-B1CCCDF46C32}"/>
          </ac:picMkLst>
        </pc:picChg>
      </pc:sldChg>
      <pc:sldChg chg="addSp delSp modSp add mod">
        <pc:chgData name="Alonzi, Michael" userId="4dca041b-5388-49fc-86b1-d31b00b3eb55" providerId="ADAL" clId="{00E7F3AF-6332-4E83-B0EF-9235CFCEED31}" dt="2025-01-17T17:19:13.964" v="1817" actId="3064"/>
        <pc:sldMkLst>
          <pc:docMk/>
          <pc:sldMk cId="3512214916" sldId="2147470273"/>
        </pc:sldMkLst>
        <pc:spChg chg="mod">
          <ac:chgData name="Alonzi, Michael" userId="4dca041b-5388-49fc-86b1-d31b00b3eb55" providerId="ADAL" clId="{00E7F3AF-6332-4E83-B0EF-9235CFCEED31}" dt="2025-01-17T17:13:11.149" v="1735" actId="20577"/>
          <ac:spMkLst>
            <pc:docMk/>
            <pc:sldMk cId="3512214916" sldId="2147470273"/>
            <ac:spMk id="2" creationId="{233ABCE5-A320-3642-0955-3E57FAA4BD2F}"/>
          </ac:spMkLst>
        </pc:spChg>
        <pc:spChg chg="add mod">
          <ac:chgData name="Alonzi, Michael" userId="4dca041b-5388-49fc-86b1-d31b00b3eb55" providerId="ADAL" clId="{00E7F3AF-6332-4E83-B0EF-9235CFCEED31}" dt="2025-01-17T17:16:34.970" v="1780" actId="404"/>
          <ac:spMkLst>
            <pc:docMk/>
            <pc:sldMk cId="3512214916" sldId="2147470273"/>
            <ac:spMk id="9" creationId="{185F2138-401E-279B-60FC-626A90B674AF}"/>
          </ac:spMkLst>
        </pc:spChg>
        <pc:spChg chg="add mod">
          <ac:chgData name="Alonzi, Michael" userId="4dca041b-5388-49fc-86b1-d31b00b3eb55" providerId="ADAL" clId="{00E7F3AF-6332-4E83-B0EF-9235CFCEED31}" dt="2025-01-17T17:19:13.964" v="1817" actId="3064"/>
          <ac:spMkLst>
            <pc:docMk/>
            <pc:sldMk cId="3512214916" sldId="2147470273"/>
            <ac:spMk id="10" creationId="{874D459E-8654-55EC-D24E-7001FDE5C7A9}"/>
          </ac:spMkLst>
        </pc:spChg>
        <pc:picChg chg="add mod modCrop">
          <ac:chgData name="Alonzi, Michael" userId="4dca041b-5388-49fc-86b1-d31b00b3eb55" providerId="ADAL" clId="{00E7F3AF-6332-4E83-B0EF-9235CFCEED31}" dt="2025-01-17T17:12:26.926" v="1636" actId="1076"/>
          <ac:picMkLst>
            <pc:docMk/>
            <pc:sldMk cId="3512214916" sldId="2147470273"/>
            <ac:picMk id="8" creationId="{33DD986D-4F56-07D3-213E-065B1E83DF38}"/>
          </ac:picMkLst>
        </pc:picChg>
      </pc:sldChg>
      <pc:sldChg chg="addSp delSp modSp add mod">
        <pc:chgData name="Alonzi, Michael" userId="4dca041b-5388-49fc-86b1-d31b00b3eb55" providerId="ADAL" clId="{00E7F3AF-6332-4E83-B0EF-9235CFCEED31}" dt="2025-01-28T22:24:56.702" v="2203" actId="20577"/>
        <pc:sldMkLst>
          <pc:docMk/>
          <pc:sldMk cId="776424814" sldId="2147470275"/>
        </pc:sldMkLst>
        <pc:spChg chg="mod">
          <ac:chgData name="Alonzi, Michael" userId="4dca041b-5388-49fc-86b1-d31b00b3eb55" providerId="ADAL" clId="{00E7F3AF-6332-4E83-B0EF-9235CFCEED31}" dt="2025-01-28T21:30:10.420" v="1938" actId="1076"/>
          <ac:spMkLst>
            <pc:docMk/>
            <pc:sldMk cId="776424814" sldId="2147470275"/>
            <ac:spMk id="2" creationId="{11DB22E6-DA49-56E4-8022-7F19450B2961}"/>
          </ac:spMkLst>
        </pc:spChg>
        <pc:spChg chg="add mod">
          <ac:chgData name="Alonzi, Michael" userId="4dca041b-5388-49fc-86b1-d31b00b3eb55" providerId="ADAL" clId="{00E7F3AF-6332-4E83-B0EF-9235CFCEED31}" dt="2025-01-28T22:24:56.702" v="2203" actId="20577"/>
          <ac:spMkLst>
            <pc:docMk/>
            <pc:sldMk cId="776424814" sldId="2147470275"/>
            <ac:spMk id="3" creationId="{0A48A267-AD74-1259-7A21-227DDAD33EDF}"/>
          </ac:spMkLst>
        </pc:spChg>
        <pc:picChg chg="del">
          <ac:chgData name="Alonzi, Michael" userId="4dca041b-5388-49fc-86b1-d31b00b3eb55" providerId="ADAL" clId="{00E7F3AF-6332-4E83-B0EF-9235CFCEED31}" dt="2025-01-28T21:27:52.351" v="1845" actId="478"/>
          <ac:picMkLst>
            <pc:docMk/>
            <pc:sldMk cId="776424814" sldId="2147470275"/>
            <ac:picMk id="4" creationId="{C5C17D7E-8672-80E9-F3A8-D118A1DB2000}"/>
          </ac:picMkLst>
        </pc:picChg>
        <pc:picChg chg="del">
          <ac:chgData name="Alonzi, Michael" userId="4dca041b-5388-49fc-86b1-d31b00b3eb55" providerId="ADAL" clId="{00E7F3AF-6332-4E83-B0EF-9235CFCEED31}" dt="2025-01-28T21:27:53.220" v="1846" actId="478"/>
          <ac:picMkLst>
            <pc:docMk/>
            <pc:sldMk cId="776424814" sldId="2147470275"/>
            <ac:picMk id="6" creationId="{C288F07D-EB62-7D5F-A13D-5D683965473F}"/>
          </ac:picMkLst>
        </pc:picChg>
        <pc:picChg chg="del">
          <ac:chgData name="Alonzi, Michael" userId="4dca041b-5388-49fc-86b1-d31b00b3eb55" providerId="ADAL" clId="{00E7F3AF-6332-4E83-B0EF-9235CFCEED31}" dt="2025-01-28T21:27:54.493" v="1847" actId="478"/>
          <ac:picMkLst>
            <pc:docMk/>
            <pc:sldMk cId="776424814" sldId="2147470275"/>
            <ac:picMk id="8" creationId="{B7BDC163-0D54-18AF-2E19-1B87246C604A}"/>
          </ac:picMkLst>
        </pc:picChg>
      </pc:sldChg>
      <pc:sldChg chg="new del">
        <pc:chgData name="Alonzi, Michael" userId="4dca041b-5388-49fc-86b1-d31b00b3eb55" providerId="ADAL" clId="{00E7F3AF-6332-4E83-B0EF-9235CFCEED31}" dt="2025-01-28T21:27:44.715" v="1843" actId="680"/>
        <pc:sldMkLst>
          <pc:docMk/>
          <pc:sldMk cId="2888126983" sldId="2147470275"/>
        </pc:sldMkLst>
      </pc:sldChg>
      <pc:sldChg chg="addSp delSp modSp add mod">
        <pc:chgData name="Alonzi, Michael" userId="4dca041b-5388-49fc-86b1-d31b00b3eb55" providerId="ADAL" clId="{00E7F3AF-6332-4E83-B0EF-9235CFCEED31}" dt="2025-01-28T22:28:48.455" v="2260" actId="1076"/>
        <pc:sldMkLst>
          <pc:docMk/>
          <pc:sldMk cId="2724039770" sldId="2147470276"/>
        </pc:sldMkLst>
        <pc:spChg chg="mod">
          <ac:chgData name="Alonzi, Michael" userId="4dca041b-5388-49fc-86b1-d31b00b3eb55" providerId="ADAL" clId="{00E7F3AF-6332-4E83-B0EF-9235CFCEED31}" dt="2025-01-28T22:27:02.028" v="2237" actId="1076"/>
          <ac:spMkLst>
            <pc:docMk/>
            <pc:sldMk cId="2724039770" sldId="2147470276"/>
            <ac:spMk id="2" creationId="{EA9A053B-675C-9685-5A23-B1FD9B83E915}"/>
          </ac:spMkLst>
        </pc:spChg>
        <pc:spChg chg="del">
          <ac:chgData name="Alonzi, Michael" userId="4dca041b-5388-49fc-86b1-d31b00b3eb55" providerId="ADAL" clId="{00E7F3AF-6332-4E83-B0EF-9235CFCEED31}" dt="2025-01-28T22:25:33.911" v="2227" actId="478"/>
          <ac:spMkLst>
            <pc:docMk/>
            <pc:sldMk cId="2724039770" sldId="2147470276"/>
            <ac:spMk id="9" creationId="{64A651D5-EC97-3D9F-82E1-AA038343E914}"/>
          </ac:spMkLst>
        </pc:spChg>
        <pc:spChg chg="del">
          <ac:chgData name="Alonzi, Michael" userId="4dca041b-5388-49fc-86b1-d31b00b3eb55" providerId="ADAL" clId="{00E7F3AF-6332-4E83-B0EF-9235CFCEED31}" dt="2025-01-28T22:25:35.418" v="2228" actId="478"/>
          <ac:spMkLst>
            <pc:docMk/>
            <pc:sldMk cId="2724039770" sldId="2147470276"/>
            <ac:spMk id="10" creationId="{F344899D-D65A-218F-3F6D-33A62699A31D}"/>
          </ac:spMkLst>
        </pc:spChg>
        <pc:spChg chg="mod">
          <ac:chgData name="Alonzi, Michael" userId="4dca041b-5388-49fc-86b1-d31b00b3eb55" providerId="ADAL" clId="{00E7F3AF-6332-4E83-B0EF-9235CFCEED31}" dt="2025-01-28T22:25:26.693" v="2225" actId="20577"/>
          <ac:spMkLst>
            <pc:docMk/>
            <pc:sldMk cId="2724039770" sldId="2147470276"/>
            <ac:spMk id="13" creationId="{AD292410-EA57-3AC1-CE8B-56C0ADFF1673}"/>
          </ac:spMkLst>
        </pc:spChg>
        <pc:picChg chg="del">
          <ac:chgData name="Alonzi, Michael" userId="4dca041b-5388-49fc-86b1-d31b00b3eb55" providerId="ADAL" clId="{00E7F3AF-6332-4E83-B0EF-9235CFCEED31}" dt="2025-01-28T22:25:30.060" v="2226" actId="478"/>
          <ac:picMkLst>
            <pc:docMk/>
            <pc:sldMk cId="2724039770" sldId="2147470276"/>
            <ac:picMk id="8" creationId="{3E8BEA4A-0DB7-F217-0486-480063DA07F2}"/>
          </ac:picMkLst>
        </pc:picChg>
        <pc:picChg chg="add mod">
          <ac:chgData name="Alonzi, Michael" userId="4dca041b-5388-49fc-86b1-d31b00b3eb55" providerId="ADAL" clId="{00E7F3AF-6332-4E83-B0EF-9235CFCEED31}" dt="2025-01-28T22:28:45.584" v="2259" actId="1076"/>
          <ac:picMkLst>
            <pc:docMk/>
            <pc:sldMk cId="2724039770" sldId="2147470276"/>
            <ac:picMk id="1026" creationId="{DA8F9526-AC88-4DE5-C846-21A555A39FB6}"/>
          </ac:picMkLst>
        </pc:picChg>
        <pc:picChg chg="add mod">
          <ac:chgData name="Alonzi, Michael" userId="4dca041b-5388-49fc-86b1-d31b00b3eb55" providerId="ADAL" clId="{00E7F3AF-6332-4E83-B0EF-9235CFCEED31}" dt="2025-01-28T22:28:48.455" v="2260" actId="1076"/>
          <ac:picMkLst>
            <pc:docMk/>
            <pc:sldMk cId="2724039770" sldId="2147470276"/>
            <ac:picMk id="1028" creationId="{6D7FB8EB-D078-CACD-1820-31CB98D40BF9}"/>
          </ac:picMkLst>
        </pc:picChg>
      </pc:sldChg>
      <pc:sldChg chg="addSp delSp modSp add mod">
        <pc:chgData name="Alonzi, Michael" userId="4dca041b-5388-49fc-86b1-d31b00b3eb55" providerId="ADAL" clId="{00E7F3AF-6332-4E83-B0EF-9235CFCEED31}" dt="2025-01-28T22:28:32.498" v="2258" actId="1076"/>
        <pc:sldMkLst>
          <pc:docMk/>
          <pc:sldMk cId="2065258803" sldId="2147470277"/>
        </pc:sldMkLst>
        <pc:spChg chg="mod">
          <ac:chgData name="Alonzi, Michael" userId="4dca041b-5388-49fc-86b1-d31b00b3eb55" providerId="ADAL" clId="{00E7F3AF-6332-4E83-B0EF-9235CFCEED31}" dt="2025-01-28T22:27:55.873" v="2247"/>
          <ac:spMkLst>
            <pc:docMk/>
            <pc:sldMk cId="2065258803" sldId="2147470277"/>
            <ac:spMk id="2" creationId="{C06C6E6C-A870-4C4F-B1A9-9F5ED987A71B}"/>
          </ac:spMkLst>
        </pc:spChg>
        <pc:picChg chg="del">
          <ac:chgData name="Alonzi, Michael" userId="4dca041b-5388-49fc-86b1-d31b00b3eb55" providerId="ADAL" clId="{00E7F3AF-6332-4E83-B0EF-9235CFCEED31}" dt="2025-01-28T22:28:01.678" v="2248" actId="478"/>
          <ac:picMkLst>
            <pc:docMk/>
            <pc:sldMk cId="2065258803" sldId="2147470277"/>
            <ac:picMk id="1026" creationId="{3C7B53C6-51F0-141D-816B-055B51E781B7}"/>
          </ac:picMkLst>
        </pc:picChg>
        <pc:picChg chg="del">
          <ac:chgData name="Alonzi, Michael" userId="4dca041b-5388-49fc-86b1-d31b00b3eb55" providerId="ADAL" clId="{00E7F3AF-6332-4E83-B0EF-9235CFCEED31}" dt="2025-01-28T22:28:02.492" v="2249" actId="478"/>
          <ac:picMkLst>
            <pc:docMk/>
            <pc:sldMk cId="2065258803" sldId="2147470277"/>
            <ac:picMk id="1028" creationId="{417C6291-60DE-AE71-8B10-84A77A2DACF3}"/>
          </ac:picMkLst>
        </pc:picChg>
        <pc:picChg chg="add mod">
          <ac:chgData name="Alonzi, Michael" userId="4dca041b-5388-49fc-86b1-d31b00b3eb55" providerId="ADAL" clId="{00E7F3AF-6332-4E83-B0EF-9235CFCEED31}" dt="2025-01-28T22:28:15.863" v="2253" actId="14100"/>
          <ac:picMkLst>
            <pc:docMk/>
            <pc:sldMk cId="2065258803" sldId="2147470277"/>
            <ac:picMk id="2050" creationId="{BE30B989-76DA-6CA1-313F-A1084E9A5CDD}"/>
          </ac:picMkLst>
        </pc:picChg>
        <pc:picChg chg="add mod">
          <ac:chgData name="Alonzi, Michael" userId="4dca041b-5388-49fc-86b1-d31b00b3eb55" providerId="ADAL" clId="{00E7F3AF-6332-4E83-B0EF-9235CFCEED31}" dt="2025-01-28T22:28:32.498" v="2258" actId="1076"/>
          <ac:picMkLst>
            <pc:docMk/>
            <pc:sldMk cId="2065258803" sldId="2147470277"/>
            <ac:picMk id="2052" creationId="{40DFA9E5-2878-5CB4-F1E5-748B5DF114A4}"/>
          </ac:picMkLst>
        </pc:picChg>
      </pc:sldChg>
      <pc:sldChg chg="delSp modSp add mod">
        <pc:chgData name="Alonzi, Michael" userId="4dca041b-5388-49fc-86b1-d31b00b3eb55" providerId="ADAL" clId="{00E7F3AF-6332-4E83-B0EF-9235CFCEED31}" dt="2025-01-28T22:30:19.483" v="2481" actId="14100"/>
        <pc:sldMkLst>
          <pc:docMk/>
          <pc:sldMk cId="3701760899" sldId="2147470278"/>
        </pc:sldMkLst>
        <pc:spChg chg="mod">
          <ac:chgData name="Alonzi, Michael" userId="4dca041b-5388-49fc-86b1-d31b00b3eb55" providerId="ADAL" clId="{00E7F3AF-6332-4E83-B0EF-9235CFCEED31}" dt="2025-01-28T22:30:19.483" v="2481" actId="14100"/>
          <ac:spMkLst>
            <pc:docMk/>
            <pc:sldMk cId="3701760899" sldId="2147470278"/>
            <ac:spMk id="2" creationId="{D93D7375-D8FE-8422-E385-D8AA7D200955}"/>
          </ac:spMkLst>
        </pc:spChg>
        <pc:picChg chg="del">
          <ac:chgData name="Alonzi, Michael" userId="4dca041b-5388-49fc-86b1-d31b00b3eb55" providerId="ADAL" clId="{00E7F3AF-6332-4E83-B0EF-9235CFCEED31}" dt="2025-01-28T22:29:12.951" v="2262" actId="478"/>
          <ac:picMkLst>
            <pc:docMk/>
            <pc:sldMk cId="3701760899" sldId="2147470278"/>
            <ac:picMk id="2050" creationId="{D68746C6-6684-7423-C9B9-621EE6162546}"/>
          </ac:picMkLst>
        </pc:picChg>
        <pc:picChg chg="del">
          <ac:chgData name="Alonzi, Michael" userId="4dca041b-5388-49fc-86b1-d31b00b3eb55" providerId="ADAL" clId="{00E7F3AF-6332-4E83-B0EF-9235CFCEED31}" dt="2025-01-28T22:29:13.642" v="2263" actId="478"/>
          <ac:picMkLst>
            <pc:docMk/>
            <pc:sldMk cId="3701760899" sldId="2147470278"/>
            <ac:picMk id="2052" creationId="{E1DD92F3-C0E7-9D8D-B460-C744A6A931B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44326"/>
          </a:xfrm>
          <a:prstGeom prst="rect">
            <a:avLst/>
          </a:prstGeom>
        </p:spPr>
        <p:txBody>
          <a:bodyPr vert="horz" lIns="91563" tIns="45781" rIns="91563" bIns="45781" rtlCol="0"/>
          <a:lstStyle>
            <a:lvl1pPr algn="l">
              <a:defRPr sz="1200"/>
            </a:lvl1pPr>
          </a:lstStyle>
          <a:p>
            <a:endParaRPr lang="en-US"/>
          </a:p>
        </p:txBody>
      </p:sp>
      <p:sp>
        <p:nvSpPr>
          <p:cNvPr id="3" name="Date Placeholder 2"/>
          <p:cNvSpPr>
            <a:spLocks noGrp="1"/>
          </p:cNvSpPr>
          <p:nvPr>
            <p:ph type="dt" sz="quarter" idx="1"/>
          </p:nvPr>
        </p:nvSpPr>
        <p:spPr>
          <a:xfrm>
            <a:off x="5265810" y="0"/>
            <a:ext cx="4028440" cy="344326"/>
          </a:xfrm>
          <a:prstGeom prst="rect">
            <a:avLst/>
          </a:prstGeom>
        </p:spPr>
        <p:txBody>
          <a:bodyPr vert="horz" lIns="91563" tIns="45781" rIns="91563" bIns="45781" rtlCol="0"/>
          <a:lstStyle>
            <a:lvl1pPr algn="r">
              <a:defRPr sz="1200"/>
            </a:lvl1pPr>
          </a:lstStyle>
          <a:p>
            <a:fld id="{4D779005-BA34-4DA4-B3E7-EC2EF6113911}" type="datetimeFigureOut">
              <a:rPr lang="en-US" smtClean="0"/>
              <a:t>1/29/2025</a:t>
            </a:fld>
            <a:endParaRPr lang="en-US"/>
          </a:p>
        </p:txBody>
      </p:sp>
      <p:sp>
        <p:nvSpPr>
          <p:cNvPr id="4" name="Footer Placeholder 3"/>
          <p:cNvSpPr>
            <a:spLocks noGrp="1"/>
          </p:cNvSpPr>
          <p:nvPr>
            <p:ph type="ftr" sz="quarter" idx="2"/>
          </p:nvPr>
        </p:nvSpPr>
        <p:spPr>
          <a:xfrm>
            <a:off x="1" y="6536312"/>
            <a:ext cx="4028440" cy="344326"/>
          </a:xfrm>
          <a:prstGeom prst="rect">
            <a:avLst/>
          </a:prstGeom>
        </p:spPr>
        <p:txBody>
          <a:bodyPr vert="horz" lIns="91563" tIns="45781" rIns="91563" bIns="45781" rtlCol="0" anchor="b"/>
          <a:lstStyle>
            <a:lvl1pPr algn="l">
              <a:defRPr sz="1200"/>
            </a:lvl1pPr>
          </a:lstStyle>
          <a:p>
            <a:endParaRPr lang="en-US"/>
          </a:p>
        </p:txBody>
      </p:sp>
      <p:sp>
        <p:nvSpPr>
          <p:cNvPr id="5" name="Slide Number Placeholder 4"/>
          <p:cNvSpPr>
            <a:spLocks noGrp="1"/>
          </p:cNvSpPr>
          <p:nvPr>
            <p:ph type="sldNum" sz="quarter" idx="3"/>
          </p:nvPr>
        </p:nvSpPr>
        <p:spPr>
          <a:xfrm>
            <a:off x="5265810" y="6536312"/>
            <a:ext cx="4028440" cy="344326"/>
          </a:xfrm>
          <a:prstGeom prst="rect">
            <a:avLst/>
          </a:prstGeom>
        </p:spPr>
        <p:txBody>
          <a:bodyPr vert="horz" lIns="91563" tIns="45781" rIns="91563" bIns="45781" rtlCol="0" anchor="b"/>
          <a:lstStyle>
            <a:lvl1pPr algn="r">
              <a:defRPr sz="1200"/>
            </a:lvl1pPr>
          </a:lstStyle>
          <a:p>
            <a:fld id="{AADF204A-8B1E-4363-8149-7205480D23EA}" type="slidenum">
              <a:rPr lang="en-US" smtClean="0"/>
              <a:t>‹#›</a:t>
            </a:fld>
            <a:endParaRPr lang="en-US"/>
          </a:p>
        </p:txBody>
      </p:sp>
    </p:spTree>
    <p:extLst>
      <p:ext uri="{BB962C8B-B14F-4D97-AF65-F5344CB8AC3E}">
        <p14:creationId xmlns:p14="http://schemas.microsoft.com/office/powerpoint/2010/main" val="2250092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075" cy="344091"/>
          </a:xfrm>
          <a:prstGeom prst="rect">
            <a:avLst/>
          </a:prstGeom>
        </p:spPr>
        <p:txBody>
          <a:bodyPr vert="horz" lIns="91563" tIns="45781" rIns="91563" bIns="45781" rtlCol="0"/>
          <a:lstStyle>
            <a:lvl1pPr algn="l">
              <a:defRPr sz="1200"/>
            </a:lvl1pPr>
          </a:lstStyle>
          <a:p>
            <a:endParaRPr lang="en-US"/>
          </a:p>
        </p:txBody>
      </p:sp>
      <p:sp>
        <p:nvSpPr>
          <p:cNvPr id="3" name="Date Placeholder 2"/>
          <p:cNvSpPr>
            <a:spLocks noGrp="1"/>
          </p:cNvSpPr>
          <p:nvPr>
            <p:ph type="dt" idx="1"/>
          </p:nvPr>
        </p:nvSpPr>
        <p:spPr>
          <a:xfrm>
            <a:off x="5265738" y="0"/>
            <a:ext cx="4029075" cy="344091"/>
          </a:xfrm>
          <a:prstGeom prst="rect">
            <a:avLst/>
          </a:prstGeom>
        </p:spPr>
        <p:txBody>
          <a:bodyPr vert="horz" lIns="91563" tIns="45781" rIns="91563" bIns="45781" rtlCol="0"/>
          <a:lstStyle>
            <a:lvl1pPr algn="r">
              <a:defRPr sz="1200"/>
            </a:lvl1pPr>
          </a:lstStyle>
          <a:p>
            <a:fld id="{739A120E-8DB8-4256-B686-0F2CC41EDF8A}" type="datetimeFigureOut">
              <a:rPr lang="en-US" smtClean="0"/>
              <a:t>1/29/2025</a:t>
            </a:fld>
            <a:endParaRPr lang="en-US"/>
          </a:p>
        </p:txBody>
      </p:sp>
      <p:sp>
        <p:nvSpPr>
          <p:cNvPr id="4" name="Slide Image Placeholder 3"/>
          <p:cNvSpPr>
            <a:spLocks noGrp="1" noRot="1" noChangeAspect="1"/>
          </p:cNvSpPr>
          <p:nvPr>
            <p:ph type="sldImg" idx="2"/>
          </p:nvPr>
        </p:nvSpPr>
        <p:spPr>
          <a:xfrm>
            <a:off x="2354263" y="515938"/>
            <a:ext cx="4587875" cy="2581275"/>
          </a:xfrm>
          <a:prstGeom prst="rect">
            <a:avLst/>
          </a:prstGeom>
          <a:noFill/>
          <a:ln w="12700">
            <a:solidFill>
              <a:prstClr val="black"/>
            </a:solidFill>
          </a:ln>
        </p:spPr>
        <p:txBody>
          <a:bodyPr vert="horz" lIns="91563" tIns="45781" rIns="91563" bIns="45781" rtlCol="0" anchor="ctr"/>
          <a:lstStyle/>
          <a:p>
            <a:endParaRPr lang="en-US"/>
          </a:p>
        </p:txBody>
      </p:sp>
      <p:sp>
        <p:nvSpPr>
          <p:cNvPr id="5" name="Notes Placeholder 4"/>
          <p:cNvSpPr>
            <a:spLocks noGrp="1"/>
          </p:cNvSpPr>
          <p:nvPr>
            <p:ph type="body" sz="quarter" idx="3"/>
          </p:nvPr>
        </p:nvSpPr>
        <p:spPr>
          <a:xfrm>
            <a:off x="930275" y="3268861"/>
            <a:ext cx="7435850" cy="3096816"/>
          </a:xfrm>
          <a:prstGeom prst="rect">
            <a:avLst/>
          </a:prstGeom>
        </p:spPr>
        <p:txBody>
          <a:bodyPr vert="horz" lIns="91563" tIns="45781" rIns="91563" bIns="457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536130"/>
            <a:ext cx="4029075" cy="344091"/>
          </a:xfrm>
          <a:prstGeom prst="rect">
            <a:avLst/>
          </a:prstGeom>
        </p:spPr>
        <p:txBody>
          <a:bodyPr vert="horz" lIns="91563" tIns="45781" rIns="91563" bIns="45781"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536130"/>
            <a:ext cx="4029075" cy="344091"/>
          </a:xfrm>
          <a:prstGeom prst="rect">
            <a:avLst/>
          </a:prstGeom>
        </p:spPr>
        <p:txBody>
          <a:bodyPr vert="horz" lIns="91563" tIns="45781" rIns="91563" bIns="45781" rtlCol="0" anchor="b"/>
          <a:lstStyle>
            <a:lvl1pPr algn="r">
              <a:defRPr sz="1200"/>
            </a:lvl1pPr>
          </a:lstStyle>
          <a:p>
            <a:fld id="{150C1D4D-DE23-4C0D-935B-8FC88D4FE68C}" type="slidenum">
              <a:rPr lang="en-US" smtClean="0"/>
              <a:t>‹#›</a:t>
            </a:fld>
            <a:endParaRPr lang="en-US"/>
          </a:p>
        </p:txBody>
      </p:sp>
    </p:spTree>
    <p:extLst>
      <p:ext uri="{BB962C8B-B14F-4D97-AF65-F5344CB8AC3E}">
        <p14:creationId xmlns:p14="http://schemas.microsoft.com/office/powerpoint/2010/main" val="3014582768"/>
      </p:ext>
    </p:extLst>
  </p:cSld>
  <p:clrMap bg1="lt1" tx1="dk1" bg2="lt2" tx2="dk2" accent1="accent1" accent2="accent2" accent3="accent3" accent4="accent4" accent5="accent5" accent6="accent6" hlink="hlink" folHlink="folHlink"/>
  <p:notesStyle>
    <a:lvl1pPr marL="0" algn="l" defTabSz="510235" rtl="0" eaLnBrk="1" latinLnBrk="0" hangingPunct="1">
      <a:defRPr sz="670" kern="1200">
        <a:solidFill>
          <a:schemeClr val="tx1"/>
        </a:solidFill>
        <a:latin typeface="+mn-lt"/>
        <a:ea typeface="+mn-ea"/>
        <a:cs typeface="+mn-cs"/>
      </a:defRPr>
    </a:lvl1pPr>
    <a:lvl2pPr marL="255118" algn="l" defTabSz="510235" rtl="0" eaLnBrk="1" latinLnBrk="0" hangingPunct="1">
      <a:defRPr sz="670" kern="1200">
        <a:solidFill>
          <a:schemeClr val="tx1"/>
        </a:solidFill>
        <a:latin typeface="+mn-lt"/>
        <a:ea typeface="+mn-ea"/>
        <a:cs typeface="+mn-cs"/>
      </a:defRPr>
    </a:lvl2pPr>
    <a:lvl3pPr marL="510235" algn="l" defTabSz="510235" rtl="0" eaLnBrk="1" latinLnBrk="0" hangingPunct="1">
      <a:defRPr sz="670" kern="1200">
        <a:solidFill>
          <a:schemeClr val="tx1"/>
        </a:solidFill>
        <a:latin typeface="+mn-lt"/>
        <a:ea typeface="+mn-ea"/>
        <a:cs typeface="+mn-cs"/>
      </a:defRPr>
    </a:lvl3pPr>
    <a:lvl4pPr marL="765353" algn="l" defTabSz="510235" rtl="0" eaLnBrk="1" latinLnBrk="0" hangingPunct="1">
      <a:defRPr sz="670" kern="1200">
        <a:solidFill>
          <a:schemeClr val="tx1"/>
        </a:solidFill>
        <a:latin typeface="+mn-lt"/>
        <a:ea typeface="+mn-ea"/>
        <a:cs typeface="+mn-cs"/>
      </a:defRPr>
    </a:lvl4pPr>
    <a:lvl5pPr marL="1020470" algn="l" defTabSz="510235" rtl="0" eaLnBrk="1" latinLnBrk="0" hangingPunct="1">
      <a:defRPr sz="670" kern="1200">
        <a:solidFill>
          <a:schemeClr val="tx1"/>
        </a:solidFill>
        <a:latin typeface="+mn-lt"/>
        <a:ea typeface="+mn-ea"/>
        <a:cs typeface="+mn-cs"/>
      </a:defRPr>
    </a:lvl5pPr>
    <a:lvl6pPr marL="1275588" algn="l" defTabSz="510235" rtl="0" eaLnBrk="1" latinLnBrk="0" hangingPunct="1">
      <a:defRPr sz="670" kern="1200">
        <a:solidFill>
          <a:schemeClr val="tx1"/>
        </a:solidFill>
        <a:latin typeface="+mn-lt"/>
        <a:ea typeface="+mn-ea"/>
        <a:cs typeface="+mn-cs"/>
      </a:defRPr>
    </a:lvl6pPr>
    <a:lvl7pPr marL="1530706" algn="l" defTabSz="510235" rtl="0" eaLnBrk="1" latinLnBrk="0" hangingPunct="1">
      <a:defRPr sz="670" kern="1200">
        <a:solidFill>
          <a:schemeClr val="tx1"/>
        </a:solidFill>
        <a:latin typeface="+mn-lt"/>
        <a:ea typeface="+mn-ea"/>
        <a:cs typeface="+mn-cs"/>
      </a:defRPr>
    </a:lvl7pPr>
    <a:lvl8pPr marL="1785823" algn="l" defTabSz="510235" rtl="0" eaLnBrk="1" latinLnBrk="0" hangingPunct="1">
      <a:defRPr sz="670" kern="1200">
        <a:solidFill>
          <a:schemeClr val="tx1"/>
        </a:solidFill>
        <a:latin typeface="+mn-lt"/>
        <a:ea typeface="+mn-ea"/>
        <a:cs typeface="+mn-cs"/>
      </a:defRPr>
    </a:lvl8pPr>
    <a:lvl9pPr marL="2040941" algn="l" defTabSz="510235" rtl="0" eaLnBrk="1" latinLnBrk="0" hangingPunct="1">
      <a:defRPr sz="67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0C1D4D-DE23-4C0D-935B-8FC88D4FE68C}" type="slidenum">
              <a:rPr lang="en-US" smtClean="0"/>
              <a:t>1</a:t>
            </a:fld>
            <a:endParaRPr lang="en-US"/>
          </a:p>
        </p:txBody>
      </p:sp>
    </p:spTree>
    <p:extLst>
      <p:ext uri="{BB962C8B-B14F-4D97-AF65-F5344CB8AC3E}">
        <p14:creationId xmlns:p14="http://schemas.microsoft.com/office/powerpoint/2010/main" val="2555182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2BAE8-FEEC-E045-60E7-8D3EA383F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4AAC3-565F-1BA7-D8CD-6F0BA6FD8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97E75-6B7C-3D25-9FE3-CE8B412F792E}"/>
              </a:ext>
            </a:extLst>
          </p:cNvPr>
          <p:cNvSpPr>
            <a:spLocks noGrp="1"/>
          </p:cNvSpPr>
          <p:nvPr>
            <p:ph type="body" idx="1"/>
          </p:nvPr>
        </p:nvSpPr>
        <p:spPr/>
        <p:txBody>
          <a:bodyPr/>
          <a:lstStyle/>
          <a:p>
            <a:pPr marL="342900" marR="0" lvl="0" indent="-342900">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520C4C0-2436-8B85-D3E1-12B2C2B0FEF0}"/>
              </a:ext>
            </a:extLst>
          </p:cNvPr>
          <p:cNvSpPr>
            <a:spLocks noGrp="1"/>
          </p:cNvSpPr>
          <p:nvPr>
            <p:ph type="sldNum" sz="quarter" idx="5"/>
          </p:nvPr>
        </p:nvSpPr>
        <p:spPr/>
        <p:txBody>
          <a:bodyPr/>
          <a:lstStyle/>
          <a:p>
            <a:fld id="{150C1D4D-DE23-4C0D-935B-8FC88D4FE68C}" type="slidenum">
              <a:rPr lang="en-US" smtClean="0"/>
              <a:t>12</a:t>
            </a:fld>
            <a:endParaRPr lang="en-US"/>
          </a:p>
        </p:txBody>
      </p:sp>
    </p:spTree>
    <p:extLst>
      <p:ext uri="{BB962C8B-B14F-4D97-AF65-F5344CB8AC3E}">
        <p14:creationId xmlns:p14="http://schemas.microsoft.com/office/powerpoint/2010/main" val="287629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75DA8D-8F41-4F6C-B42E-6F77E483F71B}" type="slidenum">
              <a:rPr kumimoji="0" lang="en-US"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2750399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B6C1E-227F-6BD3-B9AE-72CFF2CF4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3F5A5-160B-5562-1768-E1B63D5ED1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8B0AA8-A5EA-F2C0-9AA9-7992C3F57D2D}"/>
              </a:ext>
            </a:extLst>
          </p:cNvPr>
          <p:cNvSpPr>
            <a:spLocks noGrp="1"/>
          </p:cNvSpPr>
          <p:nvPr>
            <p:ph type="body" idx="1"/>
          </p:nvPr>
        </p:nvSpPr>
        <p:spPr/>
        <p:txBody>
          <a:bodyPr/>
          <a:lstStyle/>
          <a:p>
            <a:pPr marL="342900" indent="-342900" defTabSz="894100">
              <a:spcBef>
                <a:spcPts val="0"/>
              </a:spcBef>
              <a:buFont typeface="+mj-lt"/>
              <a:buAutoNum type="arabicPeriod"/>
              <a:defRPr/>
            </a:pPr>
            <a:endParaRPr lang="en-US">
              <a:solidFill>
                <a:srgbClr val="000000"/>
              </a:solidFill>
              <a:latin typeface="Arial" panose="020B0604020202020204"/>
            </a:endParaRPr>
          </a:p>
          <a:p>
            <a:pPr marL="342900" indent="-342900" defTabSz="894100">
              <a:spcBef>
                <a:spcPts val="0"/>
              </a:spcBef>
              <a:buFont typeface="+mj-lt"/>
              <a:buAutoNum type="arabicPeriod"/>
              <a:defRPr/>
            </a:pPr>
            <a:endParaRPr lang="en-US">
              <a:solidFill>
                <a:srgbClr val="000000"/>
              </a:solidFill>
              <a:latin typeface="Arial" panose="020B0604020202020204"/>
            </a:endParaRPr>
          </a:p>
        </p:txBody>
      </p:sp>
      <p:sp>
        <p:nvSpPr>
          <p:cNvPr id="4" name="Slide Number Placeholder 3">
            <a:extLst>
              <a:ext uri="{FF2B5EF4-FFF2-40B4-BE49-F238E27FC236}">
                <a16:creationId xmlns:a16="http://schemas.microsoft.com/office/drawing/2014/main" id="{EC95F75B-3301-A9FC-2EA7-D508FE5DF57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EDCD6E-C1D3-496D-97FD-4C2068E03C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873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276D5-F68A-8B99-F4E4-29DCF230A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0E2BF-90EB-82B3-E35D-5123EC7FC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98C904-0264-CED1-F895-3190BEF8D58F}"/>
              </a:ext>
            </a:extLst>
          </p:cNvPr>
          <p:cNvSpPr>
            <a:spLocks noGrp="1"/>
          </p:cNvSpPr>
          <p:nvPr>
            <p:ph type="body" idx="1"/>
          </p:nvPr>
        </p:nvSpPr>
        <p:spPr/>
        <p:txBody>
          <a:bodyPr/>
          <a:lstStyle/>
          <a:p>
            <a:pPr marL="342900" indent="-342900" defTabSz="894100">
              <a:spcBef>
                <a:spcPts val="0"/>
              </a:spcBef>
              <a:buFont typeface="+mj-lt"/>
              <a:buAutoNum type="arabicPeriod"/>
              <a:defRPr/>
            </a:pPr>
            <a:endParaRPr lang="en-US">
              <a:solidFill>
                <a:srgbClr val="000000"/>
              </a:solidFill>
              <a:latin typeface="Arial" panose="020B0604020202020204"/>
            </a:endParaRPr>
          </a:p>
          <a:p>
            <a:pPr marL="342900" indent="-342900" defTabSz="894100">
              <a:spcBef>
                <a:spcPts val="0"/>
              </a:spcBef>
              <a:buFont typeface="+mj-lt"/>
              <a:buAutoNum type="arabicPeriod"/>
              <a:defRPr/>
            </a:pPr>
            <a:endParaRPr lang="en-US">
              <a:solidFill>
                <a:srgbClr val="000000"/>
              </a:solidFill>
              <a:latin typeface="Arial" panose="020B0604020202020204"/>
            </a:endParaRPr>
          </a:p>
        </p:txBody>
      </p:sp>
      <p:sp>
        <p:nvSpPr>
          <p:cNvPr id="4" name="Slide Number Placeholder 3">
            <a:extLst>
              <a:ext uri="{FF2B5EF4-FFF2-40B4-BE49-F238E27FC236}">
                <a16:creationId xmlns:a16="http://schemas.microsoft.com/office/drawing/2014/main" id="{D6B148D3-6A8D-B7E6-9314-17FA3D18E02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EDCD6E-C1D3-496D-97FD-4C2068E03C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162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1BF26-2060-294E-8661-16D196BAD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FC8A2-87DC-352B-A001-BC820DA85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DFC80-2271-B803-1828-431BB829F85F}"/>
              </a:ext>
            </a:extLst>
          </p:cNvPr>
          <p:cNvSpPr>
            <a:spLocks noGrp="1"/>
          </p:cNvSpPr>
          <p:nvPr>
            <p:ph type="body" idx="1"/>
          </p:nvPr>
        </p:nvSpPr>
        <p:spPr/>
        <p:txBody>
          <a:bodyPr/>
          <a:lstStyle/>
          <a:p>
            <a:pPr marL="342900" indent="-342900" defTabSz="894100">
              <a:spcBef>
                <a:spcPts val="0"/>
              </a:spcBef>
              <a:buFont typeface="+mj-lt"/>
              <a:buAutoNum type="arabicPeriod"/>
              <a:defRPr/>
            </a:pPr>
            <a:endParaRPr lang="en-US">
              <a:solidFill>
                <a:srgbClr val="000000"/>
              </a:solidFill>
              <a:latin typeface="Arial" panose="020B0604020202020204"/>
            </a:endParaRPr>
          </a:p>
          <a:p>
            <a:pPr marL="342900" indent="-342900" defTabSz="894100">
              <a:spcBef>
                <a:spcPts val="0"/>
              </a:spcBef>
              <a:buFont typeface="+mj-lt"/>
              <a:buAutoNum type="arabicPeriod"/>
              <a:defRPr/>
            </a:pPr>
            <a:endParaRPr lang="en-US">
              <a:solidFill>
                <a:srgbClr val="000000"/>
              </a:solidFill>
              <a:latin typeface="Arial" panose="020B0604020202020204"/>
            </a:endParaRPr>
          </a:p>
        </p:txBody>
      </p:sp>
      <p:sp>
        <p:nvSpPr>
          <p:cNvPr id="4" name="Slide Number Placeholder 3">
            <a:extLst>
              <a:ext uri="{FF2B5EF4-FFF2-40B4-BE49-F238E27FC236}">
                <a16:creationId xmlns:a16="http://schemas.microsoft.com/office/drawing/2014/main" id="{76164D0B-1D34-6FC9-B57E-3809A12AA3C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EDCD6E-C1D3-496D-97FD-4C2068E03C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42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75DA8D-8F41-4F6C-B42E-6F77E483F71B}" type="slidenum">
              <a:rPr kumimoji="0" lang="en-US"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3712435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75DA8D-8F41-4F6C-B42E-6F77E483F71B}" type="slidenum">
              <a:rPr kumimoji="0" lang="en-US"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3705225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289D3-73D8-3545-CDB5-694DAF76E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97EAB-E4CB-30FB-75DF-13F57C6E5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C4CD6-763C-393B-85AD-D5665FE68E93}"/>
              </a:ext>
            </a:extLst>
          </p:cNvPr>
          <p:cNvSpPr>
            <a:spLocks noGrp="1"/>
          </p:cNvSpPr>
          <p:nvPr>
            <p:ph type="body" idx="1"/>
          </p:nvPr>
        </p:nvSpPr>
        <p:spPr/>
        <p:txBody>
          <a:bodyPr/>
          <a:lstStyle/>
          <a:p>
            <a:pPr marL="342900" indent="-342900" defTabSz="894100">
              <a:spcBef>
                <a:spcPts val="0"/>
              </a:spcBef>
              <a:buFont typeface="+mj-lt"/>
              <a:buAutoNum type="arabicPeriod"/>
              <a:defRPr/>
            </a:pPr>
            <a:endParaRPr lang="en-US">
              <a:solidFill>
                <a:srgbClr val="000000"/>
              </a:solidFill>
              <a:latin typeface="Arial" panose="020B0604020202020204"/>
            </a:endParaRPr>
          </a:p>
          <a:p>
            <a:pPr marL="342900" indent="-342900" defTabSz="894100">
              <a:spcBef>
                <a:spcPts val="0"/>
              </a:spcBef>
              <a:buFont typeface="+mj-lt"/>
              <a:buAutoNum type="arabicPeriod"/>
              <a:defRPr/>
            </a:pPr>
            <a:endParaRPr lang="en-US">
              <a:solidFill>
                <a:srgbClr val="000000"/>
              </a:solidFill>
              <a:latin typeface="Arial" panose="020B0604020202020204"/>
            </a:endParaRPr>
          </a:p>
        </p:txBody>
      </p:sp>
      <p:sp>
        <p:nvSpPr>
          <p:cNvPr id="4" name="Slide Number Placeholder 3">
            <a:extLst>
              <a:ext uri="{FF2B5EF4-FFF2-40B4-BE49-F238E27FC236}">
                <a16:creationId xmlns:a16="http://schemas.microsoft.com/office/drawing/2014/main" id="{0F624B90-177C-871C-09C7-B2C2AA9EADB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EDCD6E-C1D3-496D-97FD-4C2068E03C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211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3BC7F-E48B-08F8-83F0-33DB03FD9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C0E41-041D-236A-512A-A48B544CC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A64696-B5E2-D7C7-D5F2-372F57ACA9D9}"/>
              </a:ext>
            </a:extLst>
          </p:cNvPr>
          <p:cNvSpPr>
            <a:spLocks noGrp="1"/>
          </p:cNvSpPr>
          <p:nvPr>
            <p:ph type="body" idx="1"/>
          </p:nvPr>
        </p:nvSpPr>
        <p:spPr/>
        <p:txBody>
          <a:bodyPr/>
          <a:lstStyle/>
          <a:p>
            <a:pPr marL="342900" indent="-342900" defTabSz="894100">
              <a:spcBef>
                <a:spcPts val="0"/>
              </a:spcBef>
              <a:buFont typeface="+mj-lt"/>
              <a:buAutoNum type="arabicPeriod"/>
              <a:defRPr/>
            </a:pPr>
            <a:endParaRPr lang="en-US">
              <a:solidFill>
                <a:srgbClr val="000000"/>
              </a:solidFill>
              <a:latin typeface="Arial" panose="020B0604020202020204"/>
            </a:endParaRPr>
          </a:p>
          <a:p>
            <a:pPr marL="342900" indent="-342900" defTabSz="894100">
              <a:spcBef>
                <a:spcPts val="0"/>
              </a:spcBef>
              <a:buFont typeface="+mj-lt"/>
              <a:buAutoNum type="arabicPeriod"/>
              <a:defRPr/>
            </a:pPr>
            <a:endParaRPr lang="en-US">
              <a:solidFill>
                <a:srgbClr val="000000"/>
              </a:solidFill>
              <a:latin typeface="Arial" panose="020B0604020202020204"/>
            </a:endParaRPr>
          </a:p>
        </p:txBody>
      </p:sp>
      <p:sp>
        <p:nvSpPr>
          <p:cNvPr id="4" name="Slide Number Placeholder 3">
            <a:extLst>
              <a:ext uri="{FF2B5EF4-FFF2-40B4-BE49-F238E27FC236}">
                <a16:creationId xmlns:a16="http://schemas.microsoft.com/office/drawing/2014/main" id="{18CCFF03-7024-F3D1-D517-6B50E55B0F0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EDCD6E-C1D3-496D-97FD-4C2068E03C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504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55D3E-180C-8940-F3EB-14EEC8DEC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8A38A-5522-55E2-C5E9-3009B436C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CBEC2-BDC7-B630-7266-531244496EE5}"/>
              </a:ext>
            </a:extLst>
          </p:cNvPr>
          <p:cNvSpPr>
            <a:spLocks noGrp="1"/>
          </p:cNvSpPr>
          <p:nvPr>
            <p:ph type="body" idx="1"/>
          </p:nvPr>
        </p:nvSpPr>
        <p:spPr/>
        <p:txBody>
          <a:bodyPr/>
          <a:lstStyle/>
          <a:p>
            <a:pPr marL="342900" indent="-342900" defTabSz="894100">
              <a:spcBef>
                <a:spcPts val="0"/>
              </a:spcBef>
              <a:buFont typeface="+mj-lt"/>
              <a:buAutoNum type="arabicPeriod"/>
              <a:defRPr/>
            </a:pPr>
            <a:endParaRPr lang="en-US">
              <a:solidFill>
                <a:srgbClr val="000000"/>
              </a:solidFill>
              <a:latin typeface="Arial" panose="020B0604020202020204"/>
            </a:endParaRPr>
          </a:p>
          <a:p>
            <a:pPr marL="342900" indent="-342900" defTabSz="894100">
              <a:spcBef>
                <a:spcPts val="0"/>
              </a:spcBef>
              <a:buFont typeface="+mj-lt"/>
              <a:buAutoNum type="arabicPeriod"/>
              <a:defRPr/>
            </a:pPr>
            <a:endParaRPr lang="en-US">
              <a:solidFill>
                <a:srgbClr val="000000"/>
              </a:solidFill>
              <a:latin typeface="Arial" panose="020B0604020202020204"/>
            </a:endParaRPr>
          </a:p>
        </p:txBody>
      </p:sp>
      <p:sp>
        <p:nvSpPr>
          <p:cNvPr id="4" name="Slide Number Placeholder 3">
            <a:extLst>
              <a:ext uri="{FF2B5EF4-FFF2-40B4-BE49-F238E27FC236}">
                <a16:creationId xmlns:a16="http://schemas.microsoft.com/office/drawing/2014/main" id="{3B3BF139-EC33-FA43-30F4-05733088C41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EDCD6E-C1D3-496D-97FD-4C2068E03C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14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Welcome to the Architectural Design Forum – the first of hopefully many calls. </a:t>
            </a:r>
          </a:p>
          <a:p>
            <a:pPr marL="342900" marR="0" lvl="0" indent="-342900">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The goal of this series is twofold</a:t>
            </a:r>
          </a:p>
          <a:p>
            <a:pPr marL="742950" marR="0" lvl="1" indent="-285750">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Get you all excited about </a:t>
            </a:r>
            <a:r>
              <a:rPr lang="en-US" sz="1100" err="1">
                <a:effectLst/>
                <a:latin typeface="Calibri" panose="020F0502020204030204" pitchFamily="34" charset="0"/>
                <a:ea typeface="Calibri" panose="020F0502020204030204" pitchFamily="34" charset="0"/>
                <a:cs typeface="Times New Roman" panose="02020603050405020304" pitchFamily="18" charset="0"/>
              </a:rPr>
              <a:t>Everwall</a:t>
            </a:r>
            <a:r>
              <a:rPr lang="en-US" sz="1100">
                <a:effectLst/>
                <a:latin typeface="Calibri" panose="020F0502020204030204" pitchFamily="34" charset="0"/>
                <a:ea typeface="Calibri" panose="020F0502020204030204" pitchFamily="34" charset="0"/>
                <a:cs typeface="Times New Roman" panose="02020603050405020304" pitchFamily="18" charset="0"/>
              </a:rPr>
              <a:t>, and make sure you’re comfortable positioning and specifying it….we’ll host the call every two weeks to keep sharing information and answering questions in bite size pieces. </a:t>
            </a:r>
          </a:p>
          <a:p>
            <a:pPr marL="742950" marR="0" lvl="1" indent="-285750">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Transition the call from </a:t>
            </a:r>
            <a:r>
              <a:rPr lang="en-US" sz="1100" err="1">
                <a:effectLst/>
                <a:latin typeface="Calibri" panose="020F0502020204030204" pitchFamily="34" charset="0"/>
                <a:ea typeface="Calibri" panose="020F0502020204030204" pitchFamily="34" charset="0"/>
                <a:cs typeface="Times New Roman" panose="02020603050405020304" pitchFamily="18" charset="0"/>
              </a:rPr>
              <a:t>Everwall</a:t>
            </a:r>
            <a:r>
              <a:rPr lang="en-US" sz="1100">
                <a:effectLst/>
                <a:latin typeface="Calibri" panose="020F0502020204030204" pitchFamily="34" charset="0"/>
                <a:ea typeface="Calibri" panose="020F0502020204030204" pitchFamily="34" charset="0"/>
                <a:cs typeface="Times New Roman" panose="02020603050405020304" pitchFamily="18" charset="0"/>
              </a:rPr>
              <a:t> to covering broader topics relevant to dealer designers who specialize on architecture…we will likely switch our cadence to a monthly call in the new year. </a:t>
            </a:r>
          </a:p>
          <a:p>
            <a:pPr marL="342900" marR="0" lvl="0" indent="-342900">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From now until December, our focus is really on </a:t>
            </a:r>
            <a:r>
              <a:rPr lang="en-US" sz="1100" err="1">
                <a:effectLst/>
                <a:latin typeface="Calibri" panose="020F0502020204030204" pitchFamily="34" charset="0"/>
                <a:ea typeface="Calibri" panose="020F0502020204030204" pitchFamily="34" charset="0"/>
                <a:cs typeface="Times New Roman" panose="02020603050405020304" pitchFamily="18" charset="0"/>
              </a:rPr>
              <a:t>Everwall</a:t>
            </a:r>
            <a:r>
              <a:rPr lang="en-US" sz="1100">
                <a:effectLst/>
                <a:latin typeface="Calibri" panose="020F0502020204030204" pitchFamily="34" charset="0"/>
                <a:ea typeface="Calibri" panose="020F0502020204030204" pitchFamily="34" charset="0"/>
                <a:cs typeface="Times New Roman" panose="02020603050405020304" pitchFamily="18" charset="0"/>
              </a:rPr>
              <a:t>. We’ll be deep diving into various </a:t>
            </a:r>
            <a:r>
              <a:rPr lang="en-US" sz="1100" err="1">
                <a:effectLst/>
                <a:latin typeface="Calibri" panose="020F0502020204030204" pitchFamily="34" charset="0"/>
                <a:ea typeface="Calibri" panose="020F0502020204030204" pitchFamily="34" charset="0"/>
                <a:cs typeface="Times New Roman" panose="02020603050405020304" pitchFamily="18" charset="0"/>
              </a:rPr>
              <a:t>Everwall</a:t>
            </a:r>
            <a:r>
              <a:rPr lang="en-US" sz="1100">
                <a:effectLst/>
                <a:latin typeface="Calibri" panose="020F0502020204030204" pitchFamily="34" charset="0"/>
                <a:ea typeface="Calibri" panose="020F0502020204030204" pitchFamily="34" charset="0"/>
                <a:cs typeface="Times New Roman" panose="02020603050405020304" pitchFamily="18" charset="0"/>
              </a:rPr>
              <a:t> content…</a:t>
            </a:r>
          </a:p>
          <a:p>
            <a:pPr marL="742950" marR="0" lvl="1" indent="-285750">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Sharing Tools and resources</a:t>
            </a:r>
          </a:p>
          <a:p>
            <a:pPr marL="742950" marR="0" lvl="1" indent="-285750">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Tips, tricks, and best practices,</a:t>
            </a:r>
          </a:p>
          <a:p>
            <a:pPr marL="742950" marR="0" lvl="1" indent="-285750">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Project examples</a:t>
            </a:r>
          </a:p>
          <a:p>
            <a:pPr marL="742950" marR="0" lvl="1" indent="-285750">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Q&amp;A – answer questions you have after taking self-paced training or taking on your first project</a:t>
            </a:r>
          </a:p>
          <a:p>
            <a:pPr marL="342900" marR="0" lvl="0" indent="-342900">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We’re calling this series a Forum for a reason. This is for you – dealer designers – so help us make it what you need. We will be sharing information, but we don’t want to be the only ones talking. We encourage you to ask questions, speak up, share topics that you’re struggling with…..and of course, you can give us praise. That’s always welcome.</a:t>
            </a:r>
          </a:p>
          <a:p>
            <a:pPr marL="342900" marR="0" lvl="0" indent="-342900">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On that topic – please put your comments or questions in the chat at any time. I’ll be monitoring that, and will answer your question, interrupt our hosts to have them answer it, or note it as a future topic to be covered. </a:t>
            </a:r>
          </a:p>
          <a:p>
            <a:pPr marL="342900" marR="0" lvl="0" indent="-342900">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So with that, let’s introduce our hosts, Mike Alonzi and Kristina Huisman. </a:t>
            </a:r>
          </a:p>
        </p:txBody>
      </p:sp>
      <p:sp>
        <p:nvSpPr>
          <p:cNvPr id="4" name="Slide Number Placeholder 3"/>
          <p:cNvSpPr>
            <a:spLocks noGrp="1"/>
          </p:cNvSpPr>
          <p:nvPr>
            <p:ph type="sldNum" sz="quarter" idx="5"/>
          </p:nvPr>
        </p:nvSpPr>
        <p:spPr/>
        <p:txBody>
          <a:bodyPr/>
          <a:lstStyle/>
          <a:p>
            <a:fld id="{150C1D4D-DE23-4C0D-935B-8FC88D4FE68C}" type="slidenum">
              <a:rPr lang="en-US" smtClean="0"/>
              <a:t>2</a:t>
            </a:fld>
            <a:endParaRPr lang="en-US"/>
          </a:p>
        </p:txBody>
      </p:sp>
    </p:spTree>
    <p:extLst>
      <p:ext uri="{BB962C8B-B14F-4D97-AF65-F5344CB8AC3E}">
        <p14:creationId xmlns:p14="http://schemas.microsoft.com/office/powerpoint/2010/main" val="4141367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C3948-7230-129E-19DC-CCBC87259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769A9-4A2D-323B-890C-291B8448C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C1E8C-945C-5FD2-B153-295A3826F440}"/>
              </a:ext>
            </a:extLst>
          </p:cNvPr>
          <p:cNvSpPr>
            <a:spLocks noGrp="1"/>
          </p:cNvSpPr>
          <p:nvPr>
            <p:ph type="body" idx="1"/>
          </p:nvPr>
        </p:nvSpPr>
        <p:spPr/>
        <p:txBody>
          <a:bodyPr/>
          <a:lstStyle/>
          <a:p>
            <a:pPr marL="342900" indent="-342900" defTabSz="894100">
              <a:spcBef>
                <a:spcPts val="0"/>
              </a:spcBef>
              <a:buFont typeface="+mj-lt"/>
              <a:buAutoNum type="arabicPeriod"/>
              <a:defRPr/>
            </a:pPr>
            <a:endParaRPr lang="en-US">
              <a:solidFill>
                <a:srgbClr val="000000"/>
              </a:solidFill>
              <a:latin typeface="Arial" panose="020B0604020202020204"/>
            </a:endParaRPr>
          </a:p>
          <a:p>
            <a:pPr marL="342900" indent="-342900" defTabSz="894100">
              <a:spcBef>
                <a:spcPts val="0"/>
              </a:spcBef>
              <a:buFont typeface="+mj-lt"/>
              <a:buAutoNum type="arabicPeriod"/>
              <a:defRPr/>
            </a:pPr>
            <a:endParaRPr lang="en-US">
              <a:solidFill>
                <a:srgbClr val="000000"/>
              </a:solidFill>
              <a:latin typeface="Arial" panose="020B0604020202020204"/>
            </a:endParaRPr>
          </a:p>
        </p:txBody>
      </p:sp>
      <p:sp>
        <p:nvSpPr>
          <p:cNvPr id="4" name="Slide Number Placeholder 3">
            <a:extLst>
              <a:ext uri="{FF2B5EF4-FFF2-40B4-BE49-F238E27FC236}">
                <a16:creationId xmlns:a16="http://schemas.microsoft.com/office/drawing/2014/main" id="{7A5D9FB0-C921-80AC-5168-6C7FB098D6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EDCD6E-C1D3-496D-97FD-4C2068E03C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936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242CB-FF4B-DB2A-4D9C-EBA0A931D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56415-2C9F-1998-76C0-52736AB35E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8812E-FA22-826D-E1BE-C9513BBB88FA}"/>
              </a:ext>
            </a:extLst>
          </p:cNvPr>
          <p:cNvSpPr>
            <a:spLocks noGrp="1"/>
          </p:cNvSpPr>
          <p:nvPr>
            <p:ph type="body" idx="1"/>
          </p:nvPr>
        </p:nvSpPr>
        <p:spPr/>
        <p:txBody>
          <a:bodyPr/>
          <a:lstStyle/>
          <a:p>
            <a:pPr marL="342900" indent="-342900" defTabSz="894100">
              <a:spcBef>
                <a:spcPts val="0"/>
              </a:spcBef>
              <a:buFont typeface="+mj-lt"/>
              <a:buAutoNum type="arabicPeriod"/>
              <a:defRPr/>
            </a:pPr>
            <a:endParaRPr lang="en-US">
              <a:solidFill>
                <a:srgbClr val="000000"/>
              </a:solidFill>
              <a:latin typeface="Arial" panose="020B0604020202020204"/>
            </a:endParaRPr>
          </a:p>
          <a:p>
            <a:pPr marL="342900" indent="-342900" defTabSz="894100">
              <a:spcBef>
                <a:spcPts val="0"/>
              </a:spcBef>
              <a:buFont typeface="+mj-lt"/>
              <a:buAutoNum type="arabicPeriod"/>
              <a:defRPr/>
            </a:pPr>
            <a:endParaRPr lang="en-US">
              <a:solidFill>
                <a:srgbClr val="000000"/>
              </a:solidFill>
              <a:latin typeface="Arial" panose="020B0604020202020204"/>
            </a:endParaRPr>
          </a:p>
        </p:txBody>
      </p:sp>
      <p:sp>
        <p:nvSpPr>
          <p:cNvPr id="4" name="Slide Number Placeholder 3">
            <a:extLst>
              <a:ext uri="{FF2B5EF4-FFF2-40B4-BE49-F238E27FC236}">
                <a16:creationId xmlns:a16="http://schemas.microsoft.com/office/drawing/2014/main" id="{EAB80F22-5026-09CD-EFE4-14213211968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EDCD6E-C1D3-496D-97FD-4C2068E03C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174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1D4D7-FCFD-77D8-EA0B-643C4246C2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4F392-86A5-506A-47B2-4FF320ED5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54CA8-A777-E380-B331-54F032C6E9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E7DA00-62CC-8846-4615-07ABFD28F3E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75DA8D-8F41-4F6C-B42E-6F77E483F71B}" type="slidenum">
              <a:rPr kumimoji="0" lang="en-US"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376242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B03E5-93AB-7D53-68F8-6E6187769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A134E-355F-02CD-0BA1-51A0ABF9AA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76847F-3359-48A8-7E51-6866A5ECEAD5}"/>
              </a:ext>
            </a:extLst>
          </p:cNvPr>
          <p:cNvSpPr>
            <a:spLocks noGrp="1"/>
          </p:cNvSpPr>
          <p:nvPr>
            <p:ph type="body" idx="1"/>
          </p:nvPr>
        </p:nvSpPr>
        <p:spPr/>
        <p:txBody>
          <a:bodyPr/>
          <a:lstStyle/>
          <a:p>
            <a:pPr marL="342900" indent="-342900" defTabSz="894100">
              <a:spcBef>
                <a:spcPts val="0"/>
              </a:spcBef>
              <a:buFont typeface="+mj-lt"/>
              <a:buAutoNum type="arabicPeriod"/>
              <a:defRPr/>
            </a:pPr>
            <a:endParaRPr lang="en-US">
              <a:solidFill>
                <a:srgbClr val="000000"/>
              </a:solidFill>
              <a:latin typeface="Arial" panose="020B0604020202020204"/>
            </a:endParaRPr>
          </a:p>
          <a:p>
            <a:pPr marL="342900" indent="-342900" defTabSz="894100">
              <a:spcBef>
                <a:spcPts val="0"/>
              </a:spcBef>
              <a:buFont typeface="+mj-lt"/>
              <a:buAutoNum type="arabicPeriod"/>
              <a:defRPr/>
            </a:pPr>
            <a:endParaRPr lang="en-US">
              <a:solidFill>
                <a:srgbClr val="000000"/>
              </a:solidFill>
              <a:latin typeface="Arial" panose="020B0604020202020204"/>
            </a:endParaRPr>
          </a:p>
        </p:txBody>
      </p:sp>
      <p:sp>
        <p:nvSpPr>
          <p:cNvPr id="4" name="Slide Number Placeholder 3">
            <a:extLst>
              <a:ext uri="{FF2B5EF4-FFF2-40B4-BE49-F238E27FC236}">
                <a16:creationId xmlns:a16="http://schemas.microsoft.com/office/drawing/2014/main" id="{F7D6C8F3-2742-8CA9-D4B3-968A01D67C8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EDCD6E-C1D3-496D-97FD-4C2068E03C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009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CCA13-84E6-E233-D710-3F585FB8A5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54877-0CD2-B190-7EFA-5A6206792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71B4EA-D497-0009-D6C1-411A60AC1D32}"/>
              </a:ext>
            </a:extLst>
          </p:cNvPr>
          <p:cNvSpPr>
            <a:spLocks noGrp="1"/>
          </p:cNvSpPr>
          <p:nvPr>
            <p:ph type="body" idx="1"/>
          </p:nvPr>
        </p:nvSpPr>
        <p:spPr/>
        <p:txBody>
          <a:bodyPr/>
          <a:lstStyle/>
          <a:p>
            <a:pPr marL="342900" indent="-342900" defTabSz="894100">
              <a:spcBef>
                <a:spcPts val="0"/>
              </a:spcBef>
              <a:buFont typeface="+mj-lt"/>
              <a:buAutoNum type="arabicPeriod"/>
              <a:defRPr/>
            </a:pPr>
            <a:endParaRPr lang="en-US">
              <a:solidFill>
                <a:srgbClr val="000000"/>
              </a:solidFill>
              <a:latin typeface="Arial" panose="020B0604020202020204"/>
            </a:endParaRPr>
          </a:p>
          <a:p>
            <a:pPr marL="342900" indent="-342900" defTabSz="894100">
              <a:spcBef>
                <a:spcPts val="0"/>
              </a:spcBef>
              <a:buFont typeface="+mj-lt"/>
              <a:buAutoNum type="arabicPeriod"/>
              <a:defRPr/>
            </a:pPr>
            <a:endParaRPr lang="en-US">
              <a:solidFill>
                <a:srgbClr val="000000"/>
              </a:solidFill>
              <a:latin typeface="Arial" panose="020B0604020202020204"/>
            </a:endParaRPr>
          </a:p>
        </p:txBody>
      </p:sp>
      <p:sp>
        <p:nvSpPr>
          <p:cNvPr id="4" name="Slide Number Placeholder 3">
            <a:extLst>
              <a:ext uri="{FF2B5EF4-FFF2-40B4-BE49-F238E27FC236}">
                <a16:creationId xmlns:a16="http://schemas.microsoft.com/office/drawing/2014/main" id="{C219698A-32E6-5A2D-92CB-F7E6097A7D3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EDCD6E-C1D3-496D-97FD-4C2068E03C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119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2745E-57CA-22CA-EF5F-76680A7E1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085A16-C2CF-779E-2E9E-A5FC7F75B3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0D31C-D2BA-3DE3-6E19-AB91A1A8E167}"/>
              </a:ext>
            </a:extLst>
          </p:cNvPr>
          <p:cNvSpPr>
            <a:spLocks noGrp="1"/>
          </p:cNvSpPr>
          <p:nvPr>
            <p:ph type="body" idx="1"/>
          </p:nvPr>
        </p:nvSpPr>
        <p:spPr/>
        <p:txBody>
          <a:bodyPr/>
          <a:lstStyle/>
          <a:p>
            <a:pPr marL="342900" indent="-342900" defTabSz="894100">
              <a:spcBef>
                <a:spcPts val="0"/>
              </a:spcBef>
              <a:buFont typeface="+mj-lt"/>
              <a:buAutoNum type="arabicPeriod"/>
              <a:defRPr/>
            </a:pPr>
            <a:endParaRPr lang="en-US">
              <a:solidFill>
                <a:srgbClr val="000000"/>
              </a:solidFill>
              <a:latin typeface="Arial" panose="020B0604020202020204"/>
            </a:endParaRPr>
          </a:p>
          <a:p>
            <a:pPr marL="342900" indent="-342900" defTabSz="894100">
              <a:spcBef>
                <a:spcPts val="0"/>
              </a:spcBef>
              <a:buFont typeface="+mj-lt"/>
              <a:buAutoNum type="arabicPeriod"/>
              <a:defRPr/>
            </a:pPr>
            <a:endParaRPr lang="en-US">
              <a:solidFill>
                <a:srgbClr val="000000"/>
              </a:solidFill>
              <a:latin typeface="Arial" panose="020B0604020202020204"/>
            </a:endParaRPr>
          </a:p>
        </p:txBody>
      </p:sp>
      <p:sp>
        <p:nvSpPr>
          <p:cNvPr id="4" name="Slide Number Placeholder 3">
            <a:extLst>
              <a:ext uri="{FF2B5EF4-FFF2-40B4-BE49-F238E27FC236}">
                <a16:creationId xmlns:a16="http://schemas.microsoft.com/office/drawing/2014/main" id="{FF172249-CE63-C650-F4DD-22FB2714258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EDCD6E-C1D3-496D-97FD-4C2068E03C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387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50C1D4D-DE23-4C0D-935B-8FC88D4FE68C}" type="slidenum">
              <a:rPr lang="en-US" smtClean="0"/>
              <a:t>28</a:t>
            </a:fld>
            <a:endParaRPr lang="en-US"/>
          </a:p>
        </p:txBody>
      </p:sp>
    </p:spTree>
    <p:extLst>
      <p:ext uri="{BB962C8B-B14F-4D97-AF65-F5344CB8AC3E}">
        <p14:creationId xmlns:p14="http://schemas.microsoft.com/office/powerpoint/2010/main" val="1171105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75DA8D-8F41-4F6C-B42E-6F77E483F71B}" type="slidenum">
              <a:rPr kumimoji="0" lang="en-US"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2088590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75DA8D-8F41-4F6C-B42E-6F77E483F71B}" type="slidenum">
              <a:rPr kumimoji="0" lang="en-US"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3255057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75DA8D-8F41-4F6C-B42E-6F77E483F71B}" type="slidenum">
              <a:rPr kumimoji="0" lang="en-US"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581330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1BF26-2060-294E-8661-16D196BAD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FC8A2-87DC-352B-A001-BC820DA85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DFC80-2271-B803-1828-431BB829F85F}"/>
              </a:ext>
            </a:extLst>
          </p:cNvPr>
          <p:cNvSpPr>
            <a:spLocks noGrp="1"/>
          </p:cNvSpPr>
          <p:nvPr>
            <p:ph type="body" idx="1"/>
          </p:nvPr>
        </p:nvSpPr>
        <p:spPr/>
        <p:txBody>
          <a:bodyPr/>
          <a:lstStyle/>
          <a:p>
            <a:pPr marL="342900" indent="-342900" defTabSz="894100">
              <a:spcBef>
                <a:spcPts val="0"/>
              </a:spcBef>
              <a:buFont typeface="+mj-lt"/>
              <a:buAutoNum type="arabicPeriod"/>
              <a:defRPr/>
            </a:pPr>
            <a:endParaRPr lang="en-US">
              <a:solidFill>
                <a:srgbClr val="000000"/>
              </a:solidFill>
              <a:latin typeface="Arial" panose="020B0604020202020204"/>
            </a:endParaRPr>
          </a:p>
          <a:p>
            <a:pPr marL="342900" indent="-342900" defTabSz="894100">
              <a:spcBef>
                <a:spcPts val="0"/>
              </a:spcBef>
              <a:buFont typeface="+mj-lt"/>
              <a:buAutoNum type="arabicPeriod"/>
              <a:defRPr/>
            </a:pPr>
            <a:endParaRPr lang="en-US">
              <a:solidFill>
                <a:srgbClr val="000000"/>
              </a:solidFill>
              <a:latin typeface="Arial" panose="020B0604020202020204"/>
            </a:endParaRPr>
          </a:p>
        </p:txBody>
      </p:sp>
      <p:sp>
        <p:nvSpPr>
          <p:cNvPr id="4" name="Slide Number Placeholder 3">
            <a:extLst>
              <a:ext uri="{FF2B5EF4-FFF2-40B4-BE49-F238E27FC236}">
                <a16:creationId xmlns:a16="http://schemas.microsoft.com/office/drawing/2014/main" id="{76164D0B-1D34-6FC9-B57E-3809A12AA3C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EDCD6E-C1D3-496D-97FD-4C2068E03C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963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75DA8D-8F41-4F6C-B42E-6F77E483F71B}" type="slidenum">
              <a:rPr kumimoji="0" lang="en-US"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119630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FD0A4-D5E1-DF89-5791-97DF536F91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0439F-BAC0-EE57-3613-F1469E61B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1CC7D-352B-90F7-291E-067419BFC0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AF0CB5-843D-1101-0435-C7FA8C90E3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75DA8D-8F41-4F6C-B42E-6F77E483F71B}" type="slidenum">
              <a:rPr kumimoji="0" lang="en-US" sz="1200" b="0" i="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82220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75BF6-BBB5-4194-FFEF-B85A509B5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206AC-0514-9DD9-1D9A-09A2878F3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E8E48-E728-F609-D5EA-C9DF982A063A}"/>
              </a:ext>
            </a:extLst>
          </p:cNvPr>
          <p:cNvSpPr>
            <a:spLocks noGrp="1"/>
          </p:cNvSpPr>
          <p:nvPr>
            <p:ph type="body" idx="1"/>
          </p:nvPr>
        </p:nvSpPr>
        <p:spPr/>
        <p:txBody>
          <a:bodyPr/>
          <a:lstStyle/>
          <a:p>
            <a:pPr marL="342900" marR="0" lvl="0" indent="-342900">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ECEA57F-712A-0C50-54DD-59C98BDD2BF4}"/>
              </a:ext>
            </a:extLst>
          </p:cNvPr>
          <p:cNvSpPr>
            <a:spLocks noGrp="1"/>
          </p:cNvSpPr>
          <p:nvPr>
            <p:ph type="sldNum" sz="quarter" idx="5"/>
          </p:nvPr>
        </p:nvSpPr>
        <p:spPr/>
        <p:txBody>
          <a:bodyPr/>
          <a:lstStyle/>
          <a:p>
            <a:fld id="{150C1D4D-DE23-4C0D-935B-8FC88D4FE68C}" type="slidenum">
              <a:rPr lang="en-US" smtClean="0"/>
              <a:t>10</a:t>
            </a:fld>
            <a:endParaRPr lang="en-US"/>
          </a:p>
        </p:txBody>
      </p:sp>
    </p:spTree>
    <p:extLst>
      <p:ext uri="{BB962C8B-B14F-4D97-AF65-F5344CB8AC3E}">
        <p14:creationId xmlns:p14="http://schemas.microsoft.com/office/powerpoint/2010/main" val="2376736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A8D26-3887-C3C7-787C-9E3305FB7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F31B9-F826-1FE1-31AD-AC8D7A3B6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521AED-5BA2-BD6B-BA18-D8E27F2121A6}"/>
              </a:ext>
            </a:extLst>
          </p:cNvPr>
          <p:cNvSpPr>
            <a:spLocks noGrp="1"/>
          </p:cNvSpPr>
          <p:nvPr>
            <p:ph type="body" idx="1"/>
          </p:nvPr>
        </p:nvSpPr>
        <p:spPr/>
        <p:txBody>
          <a:bodyPr/>
          <a:lstStyle/>
          <a:p>
            <a:pPr marL="342900" marR="0" lvl="0" indent="-342900">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A2F9FAB-D192-5E47-171F-B8E329764783}"/>
              </a:ext>
            </a:extLst>
          </p:cNvPr>
          <p:cNvSpPr>
            <a:spLocks noGrp="1"/>
          </p:cNvSpPr>
          <p:nvPr>
            <p:ph type="sldNum" sz="quarter" idx="5"/>
          </p:nvPr>
        </p:nvSpPr>
        <p:spPr/>
        <p:txBody>
          <a:bodyPr/>
          <a:lstStyle/>
          <a:p>
            <a:fld id="{150C1D4D-DE23-4C0D-935B-8FC88D4FE68C}" type="slidenum">
              <a:rPr lang="en-US" smtClean="0"/>
              <a:t>11</a:t>
            </a:fld>
            <a:endParaRPr lang="en-US"/>
          </a:p>
        </p:txBody>
      </p:sp>
    </p:spTree>
    <p:extLst>
      <p:ext uri="{BB962C8B-B14F-4D97-AF65-F5344CB8AC3E}">
        <p14:creationId xmlns:p14="http://schemas.microsoft.com/office/powerpoint/2010/main" val="3800902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4" name="Picture 3" descr="A picture containing indoor, floor, building, ceiling&#10;&#10;Description automatically generated">
            <a:extLst>
              <a:ext uri="{FF2B5EF4-FFF2-40B4-BE49-F238E27FC236}">
                <a16:creationId xmlns:a16="http://schemas.microsoft.com/office/drawing/2014/main" id="{2429031D-234B-403E-91E8-4E4B9E80D6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3" y="0"/>
            <a:ext cx="9137654" cy="5143500"/>
          </a:xfrm>
          <a:prstGeom prst="rect">
            <a:avLst/>
          </a:prstGeom>
        </p:spPr>
      </p:pic>
      <p:sp>
        <p:nvSpPr>
          <p:cNvPr id="15" name="Rectangle 14">
            <a:extLst>
              <a:ext uri="{FF2B5EF4-FFF2-40B4-BE49-F238E27FC236}">
                <a16:creationId xmlns:a16="http://schemas.microsoft.com/office/drawing/2014/main" id="{CA3F32D6-BD1C-438F-B065-AF1AE9A3B025}"/>
              </a:ext>
            </a:extLst>
          </p:cNvPr>
          <p:cNvSpPr/>
          <p:nvPr userDrawn="1"/>
        </p:nvSpPr>
        <p:spPr>
          <a:xfrm rot="5400000">
            <a:off x="2000250" y="-2000251"/>
            <a:ext cx="5143500" cy="9144001"/>
          </a:xfrm>
          <a:prstGeom prst="rect">
            <a:avLst/>
          </a:prstGeom>
          <a:gradFill flip="none" rotWithShape="1">
            <a:gsLst>
              <a:gs pos="16000">
                <a:srgbClr val="213E3F"/>
              </a:gs>
              <a:gs pos="73000">
                <a:schemeClr val="bg1">
                  <a:alpha val="0"/>
                </a:schemeClr>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5560" rtl="0" eaLnBrk="1" fontAlgn="auto" latinLnBrk="0" hangingPunct="1">
              <a:lnSpc>
                <a:spcPct val="100000"/>
              </a:lnSpc>
              <a:spcBef>
                <a:spcPts val="0"/>
              </a:spcBef>
              <a:spcAft>
                <a:spcPts val="0"/>
              </a:spcAft>
              <a:buClrTx/>
              <a:buSzTx/>
              <a:buFontTx/>
              <a:buNone/>
              <a:tabLst/>
              <a:defRPr/>
            </a:pPr>
            <a:endParaRPr kumimoji="0" lang="en-US" sz="1507"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a:extLst>
              <a:ext uri="{FF2B5EF4-FFF2-40B4-BE49-F238E27FC236}">
                <a16:creationId xmlns:a16="http://schemas.microsoft.com/office/drawing/2014/main" id="{BC536FF4-C0D3-7E4A-9306-9889D30CFBB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7685" y="4453867"/>
            <a:ext cx="787888" cy="147394"/>
          </a:xfrm>
          <a:prstGeom prst="rect">
            <a:avLst/>
          </a:prstGeom>
        </p:spPr>
      </p:pic>
      <p:sp>
        <p:nvSpPr>
          <p:cNvPr id="11" name="Picture Placeholder 10">
            <a:extLst>
              <a:ext uri="{FF2B5EF4-FFF2-40B4-BE49-F238E27FC236}">
                <a16:creationId xmlns:a16="http://schemas.microsoft.com/office/drawing/2014/main" id="{97455457-E1AA-C842-832B-1ADC813E7A43}"/>
              </a:ext>
            </a:extLst>
          </p:cNvPr>
          <p:cNvSpPr>
            <a:spLocks noGrp="1"/>
          </p:cNvSpPr>
          <p:nvPr>
            <p:ph type="pic" sz="quarter" idx="10" hasCustomPrompt="1"/>
          </p:nvPr>
        </p:nvSpPr>
        <p:spPr>
          <a:xfrm>
            <a:off x="1754649" y="4340584"/>
            <a:ext cx="1327150" cy="384175"/>
          </a:xfrm>
          <a:prstGeom prst="rect">
            <a:avLst/>
          </a:prstGeom>
        </p:spPr>
        <p:txBody>
          <a:bodyPr/>
          <a:lstStyle>
            <a:lvl1pPr>
              <a:defRPr>
                <a:solidFill>
                  <a:schemeClr val="bg1"/>
                </a:solidFill>
              </a:defRPr>
            </a:lvl1pPr>
          </a:lstStyle>
          <a:p>
            <a:r>
              <a:rPr lang="en-US"/>
              <a:t>Click to insert dealer logo</a:t>
            </a:r>
          </a:p>
        </p:txBody>
      </p:sp>
      <p:pic>
        <p:nvPicPr>
          <p:cNvPr id="10" name="Picture 9">
            <a:extLst>
              <a:ext uri="{FF2B5EF4-FFF2-40B4-BE49-F238E27FC236}">
                <a16:creationId xmlns:a16="http://schemas.microsoft.com/office/drawing/2014/main" id="{B298F6C5-06C9-E843-9722-D3019FCB730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4640" t="9922" r="21301" b="72147"/>
          <a:stretch/>
        </p:blipFill>
        <p:spPr>
          <a:xfrm>
            <a:off x="3790508" y="3997843"/>
            <a:ext cx="5350781" cy="1145658"/>
          </a:xfrm>
          <a:prstGeom prst="rect">
            <a:avLst/>
          </a:prstGeom>
        </p:spPr>
      </p:pic>
      <p:sp>
        <p:nvSpPr>
          <p:cNvPr id="17" name="Text Placeholder 16">
            <a:extLst>
              <a:ext uri="{FF2B5EF4-FFF2-40B4-BE49-F238E27FC236}">
                <a16:creationId xmlns:a16="http://schemas.microsoft.com/office/drawing/2014/main" id="{F701C55A-F51A-4B1E-A3CE-9C98A2C5AA98}"/>
              </a:ext>
            </a:extLst>
          </p:cNvPr>
          <p:cNvSpPr>
            <a:spLocks noGrp="1"/>
          </p:cNvSpPr>
          <p:nvPr>
            <p:ph type="body" sz="quarter" idx="11" hasCustomPrompt="1"/>
          </p:nvPr>
        </p:nvSpPr>
        <p:spPr>
          <a:xfrm>
            <a:off x="687685" y="2448778"/>
            <a:ext cx="4164012" cy="482248"/>
          </a:xfrm>
          <a:prstGeom prst="rect">
            <a:avLst/>
          </a:prstGeom>
        </p:spPr>
        <p:txBody>
          <a:bodyPr lIns="0" tIns="0" rIns="0" bIns="0">
            <a:spAutoFit/>
          </a:bodyPr>
          <a:lstStyle>
            <a:lvl1pPr>
              <a:defRPr sz="3000" b="1">
                <a:solidFill>
                  <a:schemeClr val="bg2"/>
                </a:solidFill>
              </a:defRPr>
            </a:lvl1pPr>
          </a:lstStyle>
          <a:p>
            <a:pPr lvl="0"/>
            <a:r>
              <a:rPr lang="en-US"/>
              <a:t>Client Name Here</a:t>
            </a:r>
          </a:p>
        </p:txBody>
      </p:sp>
      <p:sp>
        <p:nvSpPr>
          <p:cNvPr id="18" name="Text Placeholder 16">
            <a:extLst>
              <a:ext uri="{FF2B5EF4-FFF2-40B4-BE49-F238E27FC236}">
                <a16:creationId xmlns:a16="http://schemas.microsoft.com/office/drawing/2014/main" id="{AB1811BF-F4C3-4E3D-ADFD-DE011261CCAC}"/>
              </a:ext>
            </a:extLst>
          </p:cNvPr>
          <p:cNvSpPr>
            <a:spLocks noGrp="1"/>
          </p:cNvSpPr>
          <p:nvPr>
            <p:ph type="body" sz="quarter" idx="12" hasCustomPrompt="1"/>
          </p:nvPr>
        </p:nvSpPr>
        <p:spPr>
          <a:xfrm>
            <a:off x="687685" y="3027477"/>
            <a:ext cx="4164012" cy="166199"/>
          </a:xfrm>
          <a:prstGeom prst="rect">
            <a:avLst/>
          </a:prstGeom>
        </p:spPr>
        <p:txBody>
          <a:bodyPr lIns="0" tIns="0" rIns="0" bIns="0">
            <a:spAutoFit/>
          </a:bodyPr>
          <a:lstStyle>
            <a:lvl1pPr>
              <a:defRPr lang="en-US" sz="1200" kern="1200" dirty="0">
                <a:solidFill>
                  <a:schemeClr val="bg1"/>
                </a:solidFill>
                <a:latin typeface="+mj-lt"/>
                <a:ea typeface="Helvetica Neue Light" panose="02000403000000020004" pitchFamily="2" charset="0"/>
                <a:cs typeface="Helvetica Neue Medium" panose="02000503000000020004" pitchFamily="2" charset="0"/>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a:t>Project Name Here</a:t>
            </a:r>
          </a:p>
        </p:txBody>
      </p:sp>
      <p:sp>
        <p:nvSpPr>
          <p:cNvPr id="19" name="Text Placeholder 16">
            <a:extLst>
              <a:ext uri="{FF2B5EF4-FFF2-40B4-BE49-F238E27FC236}">
                <a16:creationId xmlns:a16="http://schemas.microsoft.com/office/drawing/2014/main" id="{6B7A4744-3255-461B-888C-83F42DE5E027}"/>
              </a:ext>
            </a:extLst>
          </p:cNvPr>
          <p:cNvSpPr>
            <a:spLocks noGrp="1"/>
          </p:cNvSpPr>
          <p:nvPr>
            <p:ph type="body" sz="quarter" idx="13" hasCustomPrompt="1"/>
          </p:nvPr>
        </p:nvSpPr>
        <p:spPr>
          <a:xfrm>
            <a:off x="687685" y="3290126"/>
            <a:ext cx="4164012" cy="96950"/>
          </a:xfrm>
          <a:prstGeom prst="rect">
            <a:avLst/>
          </a:prstGeom>
        </p:spPr>
        <p:txBody>
          <a:bodyPr lIns="0" tIns="0" rIns="0" bIns="0">
            <a:spAutoFit/>
          </a:bodyPr>
          <a:lstStyle>
            <a:lvl1pPr>
              <a:defRPr lang="en-US" sz="700" b="1" kern="1200" dirty="0">
                <a:solidFill>
                  <a:schemeClr val="bg1"/>
                </a:solidFill>
                <a:latin typeface="+mj-lt"/>
                <a:ea typeface="Helvetica Neue Light" panose="02000403000000020004" pitchFamily="2" charset="0"/>
                <a:cs typeface="Helvetica Neue Medium" panose="02000503000000020004" pitchFamily="2" charset="0"/>
              </a:defRPr>
            </a:lvl1pPr>
          </a:lstStyle>
          <a:p>
            <a:pPr marL="0" lvl="0" indent="0" algn="l" defTabSz="685800" rtl="0" eaLnBrk="1" latinLnBrk="0" hangingPunct="1">
              <a:lnSpc>
                <a:spcPct val="90000"/>
              </a:lnSpc>
              <a:spcBef>
                <a:spcPts val="750"/>
              </a:spcBef>
              <a:buFont typeface="Arial" panose="020B0604020202020204" pitchFamily="34" charset="0"/>
              <a:buNone/>
            </a:pPr>
            <a:r>
              <a:rPr lang="en-US"/>
              <a:t>Request Type Here | Date Here</a:t>
            </a:r>
          </a:p>
        </p:txBody>
      </p:sp>
    </p:spTree>
    <p:extLst>
      <p:ext uri="{BB962C8B-B14F-4D97-AF65-F5344CB8AC3E}">
        <p14:creationId xmlns:p14="http://schemas.microsoft.com/office/powerpoint/2010/main" val="2604612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Nam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3500" y="3729084"/>
            <a:ext cx="3318307" cy="238471"/>
          </a:xfrm>
          <a:prstGeom prst="rect">
            <a:avLst/>
          </a:prstGeom>
        </p:spPr>
        <p:txBody>
          <a:bodyPr lIns="0" tIns="0" rIns="0" bIns="0"/>
          <a:lstStyle>
            <a:lvl1pPr marL="0" algn="r" defTabSz="730694" rtl="0" eaLnBrk="1" latinLnBrk="0" hangingPunct="1">
              <a:spcAft>
                <a:spcPts val="1291"/>
              </a:spcAft>
              <a:defRPr lang="en-US" sz="1739" b="0" i="0" kern="1200" cap="none" baseline="0" dirty="0">
                <a:solidFill>
                  <a:schemeClr val="tx2"/>
                </a:solidFill>
                <a:latin typeface="+mj-lt"/>
                <a:ea typeface="Helvetica Neue Light" panose="02000403000000020004" pitchFamily="2" charset="0"/>
                <a:cs typeface="+mn-cs"/>
              </a:defRPr>
            </a:lvl1pPr>
          </a:lstStyle>
          <a:p>
            <a:r>
              <a:rPr lang="en-US"/>
              <a:t>Click To Edit Title</a:t>
            </a:r>
          </a:p>
        </p:txBody>
      </p:sp>
      <p:sp>
        <p:nvSpPr>
          <p:cNvPr id="6" name="Text Placeholder 5"/>
          <p:cNvSpPr>
            <a:spLocks noGrp="1"/>
          </p:cNvSpPr>
          <p:nvPr>
            <p:ph type="body" sz="quarter" idx="10" hasCustomPrompt="1"/>
          </p:nvPr>
        </p:nvSpPr>
        <p:spPr>
          <a:xfrm>
            <a:off x="8214295" y="3728852"/>
            <a:ext cx="342407" cy="238471"/>
          </a:xfrm>
          <a:prstGeom prst="rect">
            <a:avLst/>
          </a:prstGeom>
        </p:spPr>
        <p:txBody>
          <a:bodyPr lIns="0" tIns="0" rIns="0" bIns="0"/>
          <a:lstStyle>
            <a:lvl1pPr marL="0" algn="r" defTabSz="730694" rtl="0" eaLnBrk="1" latinLnBrk="0" hangingPunct="1">
              <a:lnSpc>
                <a:spcPct val="100000"/>
              </a:lnSpc>
              <a:spcBef>
                <a:spcPct val="0"/>
              </a:spcBef>
              <a:spcAft>
                <a:spcPts val="1291"/>
              </a:spcAft>
              <a:buNone/>
              <a:defRPr kumimoji="0" lang="en-US" sz="1739" b="1" i="0" u="none" strike="noStrike" kern="1200" cap="all" spc="0" normalizeH="0" baseline="0" noProof="0" dirty="0" smtClean="0">
                <a:ln>
                  <a:noFill/>
                </a:ln>
                <a:solidFill>
                  <a:srgbClr val="B3DCD9"/>
                </a:solidFill>
                <a:effectLst/>
                <a:uLnTx/>
                <a:uFillTx/>
                <a:latin typeface="+mn-lt"/>
                <a:ea typeface="+mn-ea"/>
                <a:cs typeface="+mn-cs"/>
              </a:defRPr>
            </a:lvl1pPr>
            <a:lvl2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2pPr>
            <a:lvl3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3pPr>
            <a:lvl4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4pPr>
            <a:lvl5pPr marL="0" algn="l" defTabSz="730694" rtl="0" eaLnBrk="1" latinLnBrk="0" hangingPunct="1">
              <a:spcBef>
                <a:spcPct val="0"/>
              </a:spcBef>
              <a:spcAft>
                <a:spcPts val="1291"/>
              </a:spcAft>
              <a:buNone/>
              <a:defRPr kumimoji="0" lang="en-US" sz="1739" b="1" i="0" u="none" strike="noStrike" kern="1200" cap="all" spc="0" normalizeH="0" baseline="0" noProof="0" dirty="0">
                <a:ln>
                  <a:noFill/>
                </a:ln>
                <a:solidFill>
                  <a:schemeClr val="tx1"/>
                </a:solidFill>
                <a:effectLst/>
                <a:uLnTx/>
                <a:uFillTx/>
                <a:latin typeface="+mn-lt"/>
                <a:ea typeface="+mn-ea"/>
                <a:cs typeface="+mn-cs"/>
              </a:defRPr>
            </a:lvl5pPr>
          </a:lstStyle>
          <a:p>
            <a:pPr lvl="0"/>
            <a:r>
              <a:rPr lang="en-US"/>
              <a:t>00</a:t>
            </a:r>
          </a:p>
        </p:txBody>
      </p:sp>
      <p:sp>
        <p:nvSpPr>
          <p:cNvPr id="4" name="Rectangle 3">
            <a:extLst>
              <a:ext uri="{FF2B5EF4-FFF2-40B4-BE49-F238E27FC236}">
                <a16:creationId xmlns:a16="http://schemas.microsoft.com/office/drawing/2014/main" id="{18BB98CC-F033-0649-8399-DB6E6C59DB8C}"/>
              </a:ext>
            </a:extLst>
          </p:cNvPr>
          <p:cNvSpPr/>
          <p:nvPr userDrawn="1"/>
        </p:nvSpPr>
        <p:spPr>
          <a:xfrm rot="16200000">
            <a:off x="-730510" y="730508"/>
            <a:ext cx="5143500" cy="3682484"/>
          </a:xfrm>
          <a:prstGeom prst="rect">
            <a:avLst/>
          </a:prstGeom>
          <a:solidFill>
            <a:srgbClr val="213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F609443E-9552-6244-9974-A4F45C4A3853}"/>
              </a:ext>
            </a:extLst>
          </p:cNvPr>
          <p:cNvSpPr>
            <a:spLocks noGrp="1"/>
          </p:cNvSpPr>
          <p:nvPr>
            <p:ph type="pic" sz="quarter" idx="11" hasCustomPrompt="1"/>
          </p:nvPr>
        </p:nvSpPr>
        <p:spPr>
          <a:xfrm>
            <a:off x="983196" y="840953"/>
            <a:ext cx="3318306" cy="2887900"/>
          </a:xfrm>
          <a:prstGeom prst="rect">
            <a:avLst/>
          </a:prstGeom>
        </p:spPr>
        <p:txBody>
          <a:bodyPr/>
          <a:lstStyle>
            <a:lvl1pPr>
              <a:defRPr>
                <a:solidFill>
                  <a:schemeClr val="bg1"/>
                </a:solidFill>
              </a:defRPr>
            </a:lvl1pPr>
          </a:lstStyle>
          <a:p>
            <a:r>
              <a:rPr lang="en-US"/>
              <a:t>Insert Picture</a:t>
            </a:r>
          </a:p>
        </p:txBody>
      </p:sp>
      <p:pic>
        <p:nvPicPr>
          <p:cNvPr id="3" name="Picture 2">
            <a:extLst>
              <a:ext uri="{FF2B5EF4-FFF2-40B4-BE49-F238E27FC236}">
                <a16:creationId xmlns:a16="http://schemas.microsoft.com/office/drawing/2014/main" id="{5A11313D-F9C3-9443-8C5D-6C5F2691A62C}"/>
              </a:ext>
            </a:extLst>
          </p:cNvPr>
          <p:cNvPicPr>
            <a:picLocks noChangeAspect="1"/>
          </p:cNvPicPr>
          <p:nvPr userDrawn="1"/>
        </p:nvPicPr>
        <p:blipFill rotWithShape="1">
          <a:blip r:embed="rId2"/>
          <a:srcRect l="3982" b="68665"/>
          <a:stretch/>
        </p:blipFill>
        <p:spPr>
          <a:xfrm>
            <a:off x="0" y="3727257"/>
            <a:ext cx="4906927" cy="1416243"/>
          </a:xfrm>
          <a:prstGeom prst="rect">
            <a:avLst/>
          </a:prstGeom>
        </p:spPr>
      </p:pic>
    </p:spTree>
    <p:extLst>
      <p:ext uri="{BB962C8B-B14F-4D97-AF65-F5344CB8AC3E}">
        <p14:creationId xmlns:p14="http://schemas.microsoft.com/office/powerpoint/2010/main" val="41299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 Text -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B98CC-F033-0649-8399-DB6E6C59DB8C}"/>
              </a:ext>
            </a:extLst>
          </p:cNvPr>
          <p:cNvSpPr/>
          <p:nvPr userDrawn="1"/>
        </p:nvSpPr>
        <p:spPr>
          <a:xfrm rot="16200000">
            <a:off x="-730510" y="730508"/>
            <a:ext cx="5143500" cy="3682484"/>
          </a:xfrm>
          <a:prstGeom prst="rect">
            <a:avLst/>
          </a:prstGeom>
          <a:solidFill>
            <a:srgbClr val="213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F609443E-9552-6244-9974-A4F45C4A3853}"/>
              </a:ext>
            </a:extLst>
          </p:cNvPr>
          <p:cNvSpPr>
            <a:spLocks noGrp="1"/>
          </p:cNvSpPr>
          <p:nvPr>
            <p:ph type="pic" sz="quarter" idx="11" hasCustomPrompt="1"/>
          </p:nvPr>
        </p:nvSpPr>
        <p:spPr>
          <a:xfrm>
            <a:off x="691816" y="956511"/>
            <a:ext cx="3609686" cy="4186989"/>
          </a:xfrm>
          <a:prstGeom prst="rect">
            <a:avLst/>
          </a:prstGeom>
        </p:spPr>
        <p:txBody>
          <a:bodyPr/>
          <a:lstStyle>
            <a:lvl1pPr>
              <a:defRPr>
                <a:solidFill>
                  <a:schemeClr val="bg1"/>
                </a:solidFill>
              </a:defRPr>
            </a:lvl1pPr>
          </a:lstStyle>
          <a:p>
            <a:r>
              <a:rPr lang="en-US"/>
              <a:t>Insert Picture</a:t>
            </a:r>
          </a:p>
        </p:txBody>
      </p:sp>
      <p:sp>
        <p:nvSpPr>
          <p:cNvPr id="8" name="Title 1">
            <a:extLst>
              <a:ext uri="{FF2B5EF4-FFF2-40B4-BE49-F238E27FC236}">
                <a16:creationId xmlns:a16="http://schemas.microsoft.com/office/drawing/2014/main" id="{AA791BAD-284B-394F-BD70-5B6E0D6E325D}"/>
              </a:ext>
            </a:extLst>
          </p:cNvPr>
          <p:cNvSpPr>
            <a:spLocks noGrp="1"/>
          </p:cNvSpPr>
          <p:nvPr>
            <p:ph type="title" hasCustomPrompt="1"/>
          </p:nvPr>
        </p:nvSpPr>
        <p:spPr>
          <a:xfrm>
            <a:off x="4728397" y="904392"/>
            <a:ext cx="3075906" cy="308293"/>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0A0A0A"/>
                </a:solidFill>
                <a:latin typeface="+mj-lt"/>
                <a:ea typeface="Helvetica Neue Light" panose="02000403000000020004" pitchFamily="2" charset="0"/>
                <a:cs typeface="+mn-cs"/>
              </a:defRPr>
            </a:lvl1pPr>
          </a:lstStyle>
          <a:p>
            <a:r>
              <a:rPr lang="en-US"/>
              <a:t>Click To Edit Title</a:t>
            </a:r>
          </a:p>
        </p:txBody>
      </p:sp>
      <p:sp>
        <p:nvSpPr>
          <p:cNvPr id="9" name="Text Placeholder 15">
            <a:extLst>
              <a:ext uri="{FF2B5EF4-FFF2-40B4-BE49-F238E27FC236}">
                <a16:creationId xmlns:a16="http://schemas.microsoft.com/office/drawing/2014/main" id="{BEE95E1C-EEB2-F843-8A07-F61A09563E31}"/>
              </a:ext>
            </a:extLst>
          </p:cNvPr>
          <p:cNvSpPr>
            <a:spLocks noGrp="1"/>
          </p:cNvSpPr>
          <p:nvPr>
            <p:ph type="body" sz="quarter" idx="29" hasCustomPrompt="1"/>
          </p:nvPr>
        </p:nvSpPr>
        <p:spPr>
          <a:xfrm>
            <a:off x="4725920" y="1340971"/>
            <a:ext cx="3852595" cy="3243061"/>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spTree>
    <p:extLst>
      <p:ext uri="{BB962C8B-B14F-4D97-AF65-F5344CB8AC3E}">
        <p14:creationId xmlns:p14="http://schemas.microsoft.com/office/powerpoint/2010/main" val="3292841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ext only">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612076" y="1054787"/>
            <a:ext cx="3075906" cy="308293"/>
          </a:xfrm>
          <a:prstGeom prst="rect">
            <a:avLst/>
          </a:prstGeom>
        </p:spPr>
        <p:txBody>
          <a:bodyPr lIns="0" tIns="0" rIns="0" bIns="0"/>
          <a:lstStyle>
            <a:lvl1pPr marL="0" algn="l" defTabSz="730694" rtl="0" eaLnBrk="1" latinLnBrk="0" hangingPunct="1">
              <a:spcAft>
                <a:spcPts val="861"/>
              </a:spcAft>
              <a:defRPr lang="en-US" sz="1600" b="0" i="0" kern="1200" cap="none" dirty="0">
                <a:solidFill>
                  <a:schemeClr val="tx2"/>
                </a:solidFill>
                <a:latin typeface="+mj-lt"/>
                <a:ea typeface="Helvetica Neue Light" panose="02000403000000020004" pitchFamily="2" charset="0"/>
                <a:cs typeface="+mn-cs"/>
              </a:defRPr>
            </a:lvl1pPr>
          </a:lstStyle>
          <a:p>
            <a:r>
              <a:rPr lang="en-US"/>
              <a:t>Click To Edit Title</a:t>
            </a:r>
          </a:p>
        </p:txBody>
      </p:sp>
      <p:sp>
        <p:nvSpPr>
          <p:cNvPr id="7" name="Text Placeholder 15"/>
          <p:cNvSpPr>
            <a:spLocks noGrp="1"/>
          </p:cNvSpPr>
          <p:nvPr>
            <p:ph type="body" sz="quarter" idx="29" hasCustomPrompt="1"/>
          </p:nvPr>
        </p:nvSpPr>
        <p:spPr>
          <a:xfrm>
            <a:off x="609600" y="1491367"/>
            <a:ext cx="3013914" cy="3102342"/>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5" name="Rectangle 4">
            <a:extLst>
              <a:ext uri="{FF2B5EF4-FFF2-40B4-BE49-F238E27FC236}">
                <a16:creationId xmlns:a16="http://schemas.microsoft.com/office/drawing/2014/main" id="{4B5211A1-D857-EC40-8EA0-B142B3BD90B1}"/>
              </a:ext>
            </a:extLst>
          </p:cNvPr>
          <p:cNvSpPr/>
          <p:nvPr userDrawn="1"/>
        </p:nvSpPr>
        <p:spPr>
          <a:xfrm rot="5400000" flipH="1">
            <a:off x="4731008" y="730508"/>
            <a:ext cx="5143500" cy="3682484"/>
          </a:xfrm>
          <a:prstGeom prst="rect">
            <a:avLst/>
          </a:prstGeom>
          <a:solidFill>
            <a:srgbClr val="213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DBDCA78-D3DE-D449-8763-75E85523728E}"/>
              </a:ext>
            </a:extLst>
          </p:cNvPr>
          <p:cNvSpPr>
            <a:spLocks noGrp="1"/>
          </p:cNvSpPr>
          <p:nvPr>
            <p:ph type="pic" sz="quarter" idx="30" hasCustomPrompt="1"/>
          </p:nvPr>
        </p:nvSpPr>
        <p:spPr>
          <a:xfrm>
            <a:off x="4697013" y="1054788"/>
            <a:ext cx="3794167" cy="4086854"/>
          </a:xfrm>
          <a:prstGeom prst="rect">
            <a:avLst/>
          </a:prstGeom>
        </p:spPr>
        <p:txBody>
          <a:bodyPr anchor="ctr"/>
          <a:lstStyle>
            <a:lvl1pPr algn="ctr">
              <a:defRPr sz="1000">
                <a:solidFill>
                  <a:schemeClr val="bg1"/>
                </a:solidFill>
              </a:defRPr>
            </a:lvl1pPr>
          </a:lstStyle>
          <a:p>
            <a:r>
              <a:rPr lang="en-US"/>
              <a:t>Click here to insert photo</a:t>
            </a:r>
          </a:p>
        </p:txBody>
      </p:sp>
      <p:pic>
        <p:nvPicPr>
          <p:cNvPr id="10" name="Picture 9">
            <a:extLst>
              <a:ext uri="{FF2B5EF4-FFF2-40B4-BE49-F238E27FC236}">
                <a16:creationId xmlns:a16="http://schemas.microsoft.com/office/drawing/2014/main" id="{D358DDE6-7621-D644-A7B0-0284930FA6B0}"/>
              </a:ext>
            </a:extLst>
          </p:cNvPr>
          <p:cNvPicPr>
            <a:picLocks noChangeAspect="1"/>
          </p:cNvPicPr>
          <p:nvPr userDrawn="1"/>
        </p:nvPicPr>
        <p:blipFill rotWithShape="1">
          <a:blip r:embed="rId2"/>
          <a:srcRect l="3982" b="73922"/>
          <a:stretch/>
        </p:blipFill>
        <p:spPr>
          <a:xfrm>
            <a:off x="4423143" y="4009561"/>
            <a:ext cx="4720857" cy="1133939"/>
          </a:xfrm>
          <a:prstGeom prst="rect">
            <a:avLst/>
          </a:prstGeom>
        </p:spPr>
      </p:pic>
    </p:spTree>
    <p:extLst>
      <p:ext uri="{BB962C8B-B14F-4D97-AF65-F5344CB8AC3E}">
        <p14:creationId xmlns:p14="http://schemas.microsoft.com/office/powerpoint/2010/main" val="2393687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ext only">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612076" y="1054787"/>
            <a:ext cx="3075906" cy="308293"/>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0A0A0A"/>
                </a:solidFill>
                <a:latin typeface="+mj-lt"/>
                <a:ea typeface="Helvetica Neue Light" panose="02000403000000020004" pitchFamily="2" charset="0"/>
                <a:cs typeface="+mn-cs"/>
              </a:defRPr>
            </a:lvl1pPr>
          </a:lstStyle>
          <a:p>
            <a:r>
              <a:rPr lang="en-US"/>
              <a:t>Click To Edit Title</a:t>
            </a:r>
          </a:p>
        </p:txBody>
      </p:sp>
      <p:sp>
        <p:nvSpPr>
          <p:cNvPr id="7" name="Text Placeholder 15"/>
          <p:cNvSpPr>
            <a:spLocks noGrp="1"/>
          </p:cNvSpPr>
          <p:nvPr>
            <p:ph type="body" sz="quarter" idx="29" hasCustomPrompt="1"/>
          </p:nvPr>
        </p:nvSpPr>
        <p:spPr>
          <a:xfrm>
            <a:off x="609600" y="1491367"/>
            <a:ext cx="3013914" cy="3102342"/>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5" name="Rectangle 4">
            <a:extLst>
              <a:ext uri="{FF2B5EF4-FFF2-40B4-BE49-F238E27FC236}">
                <a16:creationId xmlns:a16="http://schemas.microsoft.com/office/drawing/2014/main" id="{4B5211A1-D857-EC40-8EA0-B142B3BD90B1}"/>
              </a:ext>
            </a:extLst>
          </p:cNvPr>
          <p:cNvSpPr/>
          <p:nvPr userDrawn="1"/>
        </p:nvSpPr>
        <p:spPr>
          <a:xfrm rot="5400000" flipH="1">
            <a:off x="4731008" y="730508"/>
            <a:ext cx="5143500" cy="3682484"/>
          </a:xfrm>
          <a:prstGeom prst="rect">
            <a:avLst/>
          </a:prstGeom>
          <a:solidFill>
            <a:srgbClr val="DE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DBDCA78-D3DE-D449-8763-75E85523728E}"/>
              </a:ext>
            </a:extLst>
          </p:cNvPr>
          <p:cNvSpPr>
            <a:spLocks noGrp="1"/>
          </p:cNvSpPr>
          <p:nvPr>
            <p:ph type="pic" sz="quarter" idx="30" hasCustomPrompt="1"/>
          </p:nvPr>
        </p:nvSpPr>
        <p:spPr>
          <a:xfrm>
            <a:off x="4697013" y="1054788"/>
            <a:ext cx="3794167" cy="4086854"/>
          </a:xfrm>
          <a:prstGeom prst="rect">
            <a:avLst/>
          </a:prstGeom>
        </p:spPr>
        <p:txBody>
          <a:bodyPr anchor="t"/>
          <a:lstStyle>
            <a:lvl1pPr algn="ctr">
              <a:defRPr sz="1000">
                <a:solidFill>
                  <a:schemeClr val="bg1"/>
                </a:solidFill>
              </a:defRPr>
            </a:lvl1pPr>
          </a:lstStyle>
          <a:p>
            <a:r>
              <a:rPr lang="en-US"/>
              <a:t>Click here to insert photo</a:t>
            </a:r>
          </a:p>
        </p:txBody>
      </p:sp>
      <p:pic>
        <p:nvPicPr>
          <p:cNvPr id="2" name="Picture 1">
            <a:extLst>
              <a:ext uri="{FF2B5EF4-FFF2-40B4-BE49-F238E27FC236}">
                <a16:creationId xmlns:a16="http://schemas.microsoft.com/office/drawing/2014/main" id="{7BADE20B-91DC-D049-A469-5AB2298C0EC6}"/>
              </a:ext>
            </a:extLst>
          </p:cNvPr>
          <p:cNvPicPr>
            <a:picLocks noChangeAspect="1"/>
          </p:cNvPicPr>
          <p:nvPr userDrawn="1"/>
        </p:nvPicPr>
        <p:blipFill rotWithShape="1">
          <a:blip r:embed="rId2"/>
          <a:srcRect t="-499" r="3305" b="74494"/>
          <a:stretch/>
        </p:blipFill>
        <p:spPr>
          <a:xfrm>
            <a:off x="4167963" y="3959995"/>
            <a:ext cx="4976037" cy="1183505"/>
          </a:xfrm>
          <a:prstGeom prst="rect">
            <a:avLst/>
          </a:prstGeom>
        </p:spPr>
      </p:pic>
    </p:spTree>
    <p:extLst>
      <p:ext uri="{BB962C8B-B14F-4D97-AF65-F5344CB8AC3E}">
        <p14:creationId xmlns:p14="http://schemas.microsoft.com/office/powerpoint/2010/main" val="3503668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 Right Sidebar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211A1-D857-EC40-8EA0-B142B3BD90B1}"/>
              </a:ext>
            </a:extLst>
          </p:cNvPr>
          <p:cNvSpPr/>
          <p:nvPr userDrawn="1"/>
        </p:nvSpPr>
        <p:spPr>
          <a:xfrm rot="5400000" flipH="1">
            <a:off x="4731008" y="730508"/>
            <a:ext cx="5143500" cy="3682484"/>
          </a:xfrm>
          <a:prstGeom prst="rect">
            <a:avLst/>
          </a:prstGeom>
          <a:solidFill>
            <a:srgbClr val="DE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BADE20B-91DC-D049-A469-5AB2298C0EC6}"/>
              </a:ext>
            </a:extLst>
          </p:cNvPr>
          <p:cNvPicPr>
            <a:picLocks noChangeAspect="1"/>
          </p:cNvPicPr>
          <p:nvPr userDrawn="1"/>
        </p:nvPicPr>
        <p:blipFill rotWithShape="1">
          <a:blip r:embed="rId2"/>
          <a:srcRect t="-500" r="3305" b="75539"/>
          <a:stretch/>
        </p:blipFill>
        <p:spPr>
          <a:xfrm>
            <a:off x="3098891" y="3763478"/>
            <a:ext cx="6045109" cy="1380022"/>
          </a:xfrm>
          <a:prstGeom prst="rect">
            <a:avLst/>
          </a:prstGeom>
        </p:spPr>
      </p:pic>
      <p:sp>
        <p:nvSpPr>
          <p:cNvPr id="8" name="Text Placeholder 15">
            <a:extLst>
              <a:ext uri="{FF2B5EF4-FFF2-40B4-BE49-F238E27FC236}">
                <a16:creationId xmlns:a16="http://schemas.microsoft.com/office/drawing/2014/main" id="{6B6D1389-BC7A-9646-AA96-EB8EB155E2DC}"/>
              </a:ext>
            </a:extLst>
          </p:cNvPr>
          <p:cNvSpPr>
            <a:spLocks noGrp="1"/>
          </p:cNvSpPr>
          <p:nvPr>
            <p:ph type="body" sz="quarter" idx="36" hasCustomPrompt="1"/>
          </p:nvPr>
        </p:nvSpPr>
        <p:spPr>
          <a:xfrm>
            <a:off x="5890661" y="1088946"/>
            <a:ext cx="2810577" cy="3538922"/>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9" name="Text Placeholder 15">
            <a:extLst>
              <a:ext uri="{FF2B5EF4-FFF2-40B4-BE49-F238E27FC236}">
                <a16:creationId xmlns:a16="http://schemas.microsoft.com/office/drawing/2014/main" id="{3A78051B-3EE3-42DD-9F94-F057E8374759}"/>
              </a:ext>
            </a:extLst>
          </p:cNvPr>
          <p:cNvSpPr>
            <a:spLocks noGrp="1"/>
          </p:cNvSpPr>
          <p:nvPr>
            <p:ph type="body" sz="quarter" idx="29" hasCustomPrompt="1"/>
          </p:nvPr>
        </p:nvSpPr>
        <p:spPr>
          <a:xfrm>
            <a:off x="616748" y="1088946"/>
            <a:ext cx="3694820" cy="3504764"/>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11" name="Title 1">
            <a:extLst>
              <a:ext uri="{FF2B5EF4-FFF2-40B4-BE49-F238E27FC236}">
                <a16:creationId xmlns:a16="http://schemas.microsoft.com/office/drawing/2014/main" id="{9FF6B37E-B5BA-4F98-A7E2-CEC1580E129B}"/>
              </a:ext>
            </a:extLst>
          </p:cNvPr>
          <p:cNvSpPr>
            <a:spLocks noGrp="1"/>
          </p:cNvSpPr>
          <p:nvPr>
            <p:ph type="title" hasCustomPrompt="1"/>
          </p:nvPr>
        </p:nvSpPr>
        <p:spPr>
          <a:xfrm>
            <a:off x="616749" y="624831"/>
            <a:ext cx="3694820" cy="237744"/>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0A0A0A"/>
                </a:solidFill>
                <a:latin typeface="+mj-lt"/>
                <a:ea typeface="Helvetica Neue Light" panose="02000403000000020004" pitchFamily="2" charset="0"/>
                <a:cs typeface="+mn-cs"/>
              </a:defRPr>
            </a:lvl1pPr>
          </a:lstStyle>
          <a:p>
            <a:r>
              <a:rPr lang="en-US"/>
              <a:t>Click To Edit Title</a:t>
            </a:r>
          </a:p>
        </p:txBody>
      </p:sp>
    </p:spTree>
    <p:extLst>
      <p:ext uri="{BB962C8B-B14F-4D97-AF65-F5344CB8AC3E}">
        <p14:creationId xmlns:p14="http://schemas.microsoft.com/office/powerpoint/2010/main" val="1003020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ext only">
    <p:spTree>
      <p:nvGrpSpPr>
        <p:cNvPr id="1" name=""/>
        <p:cNvGrpSpPr/>
        <p:nvPr/>
      </p:nvGrpSpPr>
      <p:grpSpPr>
        <a:xfrm>
          <a:off x="0" y="0"/>
          <a:ext cx="0" cy="0"/>
          <a:chOff x="0" y="0"/>
          <a:chExt cx="0" cy="0"/>
        </a:xfrm>
      </p:grpSpPr>
      <p:sp>
        <p:nvSpPr>
          <p:cNvPr id="7" name="Text Placeholder 15"/>
          <p:cNvSpPr>
            <a:spLocks noGrp="1"/>
          </p:cNvSpPr>
          <p:nvPr>
            <p:ph type="body" sz="quarter" idx="29" hasCustomPrompt="1"/>
          </p:nvPr>
        </p:nvSpPr>
        <p:spPr>
          <a:xfrm>
            <a:off x="616748" y="1088946"/>
            <a:ext cx="3694820" cy="3504764"/>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5" name="Rectangle 4">
            <a:extLst>
              <a:ext uri="{FF2B5EF4-FFF2-40B4-BE49-F238E27FC236}">
                <a16:creationId xmlns:a16="http://schemas.microsoft.com/office/drawing/2014/main" id="{547F2FEF-0EB5-6C4F-929B-6236EFC21281}"/>
              </a:ext>
            </a:extLst>
          </p:cNvPr>
          <p:cNvSpPr/>
          <p:nvPr userDrawn="1"/>
        </p:nvSpPr>
        <p:spPr>
          <a:xfrm rot="16200000">
            <a:off x="4416467" y="420822"/>
            <a:ext cx="5143500" cy="4311567"/>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5">
            <a:extLst>
              <a:ext uri="{FF2B5EF4-FFF2-40B4-BE49-F238E27FC236}">
                <a16:creationId xmlns:a16="http://schemas.microsoft.com/office/drawing/2014/main" id="{D23DAF9C-E9D6-634F-A260-5F80AA6EB2E3}"/>
              </a:ext>
            </a:extLst>
          </p:cNvPr>
          <p:cNvSpPr>
            <a:spLocks noGrp="1"/>
          </p:cNvSpPr>
          <p:nvPr>
            <p:ph type="body" sz="quarter" idx="30" hasCustomPrompt="1"/>
          </p:nvPr>
        </p:nvSpPr>
        <p:spPr>
          <a:xfrm>
            <a:off x="5478402" y="1088946"/>
            <a:ext cx="3048850" cy="3504764"/>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b="0" kern="1200" spc="0" baseline="0" dirty="0">
                <a:solidFill>
                  <a:schemeClr val="tx2"/>
                </a:solidFill>
                <a:latin typeface="Arial" pitchFamily="34" charset="0"/>
                <a:ea typeface="+mn-ea"/>
                <a:cs typeface="Arial" pitchFamily="34" charset="0"/>
              </a:defRPr>
            </a:lvl1pPr>
          </a:lstStyle>
          <a:p>
            <a:pPr lvl="0"/>
            <a:r>
              <a:rPr lang="en-US"/>
              <a:t>Content</a:t>
            </a:r>
          </a:p>
        </p:txBody>
      </p:sp>
      <p:pic>
        <p:nvPicPr>
          <p:cNvPr id="8" name="Picture 7">
            <a:extLst>
              <a:ext uri="{FF2B5EF4-FFF2-40B4-BE49-F238E27FC236}">
                <a16:creationId xmlns:a16="http://schemas.microsoft.com/office/drawing/2014/main" id="{E8292E52-0B92-124D-961F-FC9B95471F75}"/>
              </a:ext>
            </a:extLst>
          </p:cNvPr>
          <p:cNvPicPr>
            <a:picLocks noChangeAspect="1"/>
          </p:cNvPicPr>
          <p:nvPr userDrawn="1"/>
        </p:nvPicPr>
        <p:blipFill rotWithShape="1">
          <a:blip r:embed="rId2"/>
          <a:srcRect t="-499" r="3305" b="74494"/>
          <a:stretch/>
        </p:blipFill>
        <p:spPr>
          <a:xfrm>
            <a:off x="4167963" y="3959995"/>
            <a:ext cx="4976037" cy="1183505"/>
          </a:xfrm>
          <a:prstGeom prst="rect">
            <a:avLst/>
          </a:prstGeom>
        </p:spPr>
      </p:pic>
      <p:sp>
        <p:nvSpPr>
          <p:cNvPr id="9" name="Title 1">
            <a:extLst>
              <a:ext uri="{FF2B5EF4-FFF2-40B4-BE49-F238E27FC236}">
                <a16:creationId xmlns:a16="http://schemas.microsoft.com/office/drawing/2014/main" id="{C99F9AB4-8743-F949-A435-54C1AB1AAD25}"/>
              </a:ext>
            </a:extLst>
          </p:cNvPr>
          <p:cNvSpPr>
            <a:spLocks noGrp="1"/>
          </p:cNvSpPr>
          <p:nvPr>
            <p:ph type="title" hasCustomPrompt="1"/>
          </p:nvPr>
        </p:nvSpPr>
        <p:spPr>
          <a:xfrm>
            <a:off x="616749" y="624831"/>
            <a:ext cx="3694820" cy="237744"/>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0A0A0A"/>
                </a:solidFill>
                <a:latin typeface="+mj-lt"/>
                <a:ea typeface="Helvetica Neue Light" panose="02000403000000020004" pitchFamily="2" charset="0"/>
                <a:cs typeface="+mn-cs"/>
              </a:defRPr>
            </a:lvl1pPr>
          </a:lstStyle>
          <a:p>
            <a:r>
              <a:rPr lang="en-US"/>
              <a:t>Click To Edit Title</a:t>
            </a:r>
          </a:p>
        </p:txBody>
      </p:sp>
    </p:spTree>
    <p:extLst>
      <p:ext uri="{BB962C8B-B14F-4D97-AF65-F5344CB8AC3E}">
        <p14:creationId xmlns:p14="http://schemas.microsoft.com/office/powerpoint/2010/main" val="4230072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ext only">
    <p:spTree>
      <p:nvGrpSpPr>
        <p:cNvPr id="1" name=""/>
        <p:cNvGrpSpPr/>
        <p:nvPr/>
      </p:nvGrpSpPr>
      <p:grpSpPr>
        <a:xfrm>
          <a:off x="0" y="0"/>
          <a:ext cx="0" cy="0"/>
          <a:chOff x="0" y="0"/>
          <a:chExt cx="0" cy="0"/>
        </a:xfrm>
      </p:grpSpPr>
      <p:sp>
        <p:nvSpPr>
          <p:cNvPr id="7" name="Text Placeholder 15"/>
          <p:cNvSpPr>
            <a:spLocks noGrp="1"/>
          </p:cNvSpPr>
          <p:nvPr>
            <p:ph type="body" sz="quarter" idx="29" hasCustomPrompt="1"/>
          </p:nvPr>
        </p:nvSpPr>
        <p:spPr>
          <a:xfrm>
            <a:off x="616748" y="1088946"/>
            <a:ext cx="3694820" cy="3504764"/>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5" name="Rectangle 4">
            <a:extLst>
              <a:ext uri="{FF2B5EF4-FFF2-40B4-BE49-F238E27FC236}">
                <a16:creationId xmlns:a16="http://schemas.microsoft.com/office/drawing/2014/main" id="{547F2FEF-0EB5-6C4F-929B-6236EFC21281}"/>
              </a:ext>
            </a:extLst>
          </p:cNvPr>
          <p:cNvSpPr/>
          <p:nvPr userDrawn="1"/>
        </p:nvSpPr>
        <p:spPr>
          <a:xfrm rot="16200000">
            <a:off x="4414039" y="418393"/>
            <a:ext cx="5148357" cy="4311567"/>
          </a:xfrm>
          <a:prstGeom prst="rect">
            <a:avLst/>
          </a:prstGeom>
          <a:solidFill>
            <a:srgbClr val="DE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5">
            <a:extLst>
              <a:ext uri="{FF2B5EF4-FFF2-40B4-BE49-F238E27FC236}">
                <a16:creationId xmlns:a16="http://schemas.microsoft.com/office/drawing/2014/main" id="{D23DAF9C-E9D6-634F-A260-5F80AA6EB2E3}"/>
              </a:ext>
            </a:extLst>
          </p:cNvPr>
          <p:cNvSpPr>
            <a:spLocks noGrp="1"/>
          </p:cNvSpPr>
          <p:nvPr>
            <p:ph type="body" sz="quarter" idx="30" hasCustomPrompt="1"/>
          </p:nvPr>
        </p:nvSpPr>
        <p:spPr>
          <a:xfrm>
            <a:off x="5478402" y="1088946"/>
            <a:ext cx="3048850" cy="3504764"/>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b="0" kern="1200" spc="0" baseline="0" dirty="0">
                <a:solidFill>
                  <a:schemeClr val="tx2"/>
                </a:solidFill>
                <a:latin typeface="Arial" pitchFamily="34" charset="0"/>
                <a:ea typeface="+mn-ea"/>
                <a:cs typeface="Arial" pitchFamily="34" charset="0"/>
              </a:defRPr>
            </a:lvl1pPr>
          </a:lstStyle>
          <a:p>
            <a:pPr lvl="0"/>
            <a:r>
              <a:rPr lang="en-US"/>
              <a:t>Content</a:t>
            </a:r>
          </a:p>
        </p:txBody>
      </p:sp>
      <p:pic>
        <p:nvPicPr>
          <p:cNvPr id="8" name="Picture 7">
            <a:extLst>
              <a:ext uri="{FF2B5EF4-FFF2-40B4-BE49-F238E27FC236}">
                <a16:creationId xmlns:a16="http://schemas.microsoft.com/office/drawing/2014/main" id="{E8292E52-0B92-124D-961F-FC9B95471F75}"/>
              </a:ext>
            </a:extLst>
          </p:cNvPr>
          <p:cNvPicPr>
            <a:picLocks noChangeAspect="1"/>
          </p:cNvPicPr>
          <p:nvPr userDrawn="1"/>
        </p:nvPicPr>
        <p:blipFill rotWithShape="1">
          <a:blip r:embed="rId2"/>
          <a:srcRect t="-499" r="3305" b="74494"/>
          <a:stretch/>
        </p:blipFill>
        <p:spPr>
          <a:xfrm>
            <a:off x="4167963" y="3959995"/>
            <a:ext cx="4976037" cy="1183505"/>
          </a:xfrm>
          <a:prstGeom prst="rect">
            <a:avLst/>
          </a:prstGeom>
        </p:spPr>
      </p:pic>
      <p:sp>
        <p:nvSpPr>
          <p:cNvPr id="9" name="Title 1">
            <a:extLst>
              <a:ext uri="{FF2B5EF4-FFF2-40B4-BE49-F238E27FC236}">
                <a16:creationId xmlns:a16="http://schemas.microsoft.com/office/drawing/2014/main" id="{C99F9AB4-8743-F949-A435-54C1AB1AAD25}"/>
              </a:ext>
            </a:extLst>
          </p:cNvPr>
          <p:cNvSpPr>
            <a:spLocks noGrp="1"/>
          </p:cNvSpPr>
          <p:nvPr>
            <p:ph type="title" hasCustomPrompt="1"/>
          </p:nvPr>
        </p:nvSpPr>
        <p:spPr>
          <a:xfrm>
            <a:off x="616749" y="624831"/>
            <a:ext cx="3694820" cy="237744"/>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0A0A0A"/>
                </a:solidFill>
                <a:latin typeface="+mj-lt"/>
                <a:ea typeface="Helvetica Neue Light" panose="02000403000000020004" pitchFamily="2" charset="0"/>
                <a:cs typeface="+mn-cs"/>
              </a:defRPr>
            </a:lvl1pPr>
          </a:lstStyle>
          <a:p>
            <a:r>
              <a:rPr lang="en-US"/>
              <a:t>Click To Edit Title</a:t>
            </a:r>
          </a:p>
        </p:txBody>
      </p:sp>
    </p:spTree>
    <p:extLst>
      <p:ext uri="{BB962C8B-B14F-4D97-AF65-F5344CB8AC3E}">
        <p14:creationId xmlns:p14="http://schemas.microsoft.com/office/powerpoint/2010/main" val="3257362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ext only">
    <p:spTree>
      <p:nvGrpSpPr>
        <p:cNvPr id="1" name=""/>
        <p:cNvGrpSpPr/>
        <p:nvPr/>
      </p:nvGrpSpPr>
      <p:grpSpPr>
        <a:xfrm>
          <a:off x="0" y="0"/>
          <a:ext cx="0" cy="0"/>
          <a:chOff x="0" y="0"/>
          <a:chExt cx="0" cy="0"/>
        </a:xfrm>
      </p:grpSpPr>
      <p:sp>
        <p:nvSpPr>
          <p:cNvPr id="7" name="Text Placeholder 15"/>
          <p:cNvSpPr>
            <a:spLocks noGrp="1"/>
          </p:cNvSpPr>
          <p:nvPr>
            <p:ph type="body" sz="quarter" idx="29" hasCustomPrompt="1"/>
          </p:nvPr>
        </p:nvSpPr>
        <p:spPr>
          <a:xfrm>
            <a:off x="616748" y="1088946"/>
            <a:ext cx="3694820" cy="3504764"/>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5" name="Rectangle 4">
            <a:extLst>
              <a:ext uri="{FF2B5EF4-FFF2-40B4-BE49-F238E27FC236}">
                <a16:creationId xmlns:a16="http://schemas.microsoft.com/office/drawing/2014/main" id="{547F2FEF-0EB5-6C4F-929B-6236EFC21281}"/>
              </a:ext>
            </a:extLst>
          </p:cNvPr>
          <p:cNvSpPr/>
          <p:nvPr userDrawn="1"/>
        </p:nvSpPr>
        <p:spPr>
          <a:xfrm rot="16200000">
            <a:off x="4414039" y="418393"/>
            <a:ext cx="5148357" cy="4311567"/>
          </a:xfrm>
          <a:prstGeom prst="rect">
            <a:avLst/>
          </a:prstGeom>
          <a:solidFill>
            <a:srgbClr val="213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5">
            <a:extLst>
              <a:ext uri="{FF2B5EF4-FFF2-40B4-BE49-F238E27FC236}">
                <a16:creationId xmlns:a16="http://schemas.microsoft.com/office/drawing/2014/main" id="{D23DAF9C-E9D6-634F-A260-5F80AA6EB2E3}"/>
              </a:ext>
            </a:extLst>
          </p:cNvPr>
          <p:cNvSpPr>
            <a:spLocks noGrp="1"/>
          </p:cNvSpPr>
          <p:nvPr>
            <p:ph type="body" sz="quarter" idx="30" hasCustomPrompt="1"/>
          </p:nvPr>
        </p:nvSpPr>
        <p:spPr>
          <a:xfrm>
            <a:off x="5478402" y="1088946"/>
            <a:ext cx="3048850" cy="3504764"/>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b="0" kern="1200" spc="0" baseline="0" dirty="0">
                <a:solidFill>
                  <a:schemeClr val="bg1"/>
                </a:solidFill>
                <a:latin typeface="Arial" pitchFamily="34" charset="0"/>
                <a:ea typeface="+mn-ea"/>
                <a:cs typeface="Arial" pitchFamily="34" charset="0"/>
              </a:defRPr>
            </a:lvl1pPr>
          </a:lstStyle>
          <a:p>
            <a:pPr lvl="0"/>
            <a:r>
              <a:rPr lang="en-US"/>
              <a:t>Content</a:t>
            </a:r>
          </a:p>
        </p:txBody>
      </p:sp>
      <p:pic>
        <p:nvPicPr>
          <p:cNvPr id="8" name="Picture 7">
            <a:extLst>
              <a:ext uri="{FF2B5EF4-FFF2-40B4-BE49-F238E27FC236}">
                <a16:creationId xmlns:a16="http://schemas.microsoft.com/office/drawing/2014/main" id="{E8292E52-0B92-124D-961F-FC9B95471F75}"/>
              </a:ext>
            </a:extLst>
          </p:cNvPr>
          <p:cNvPicPr>
            <a:picLocks noChangeAspect="1"/>
          </p:cNvPicPr>
          <p:nvPr userDrawn="1"/>
        </p:nvPicPr>
        <p:blipFill rotWithShape="1">
          <a:blip r:embed="rId2"/>
          <a:srcRect t="-499" r="3305" b="74494"/>
          <a:stretch/>
        </p:blipFill>
        <p:spPr>
          <a:xfrm>
            <a:off x="4167963" y="3959995"/>
            <a:ext cx="4976037" cy="1183505"/>
          </a:xfrm>
          <a:prstGeom prst="rect">
            <a:avLst/>
          </a:prstGeom>
        </p:spPr>
      </p:pic>
      <p:sp>
        <p:nvSpPr>
          <p:cNvPr id="9" name="Title 1">
            <a:extLst>
              <a:ext uri="{FF2B5EF4-FFF2-40B4-BE49-F238E27FC236}">
                <a16:creationId xmlns:a16="http://schemas.microsoft.com/office/drawing/2014/main" id="{C99F9AB4-8743-F949-A435-54C1AB1AAD25}"/>
              </a:ext>
            </a:extLst>
          </p:cNvPr>
          <p:cNvSpPr>
            <a:spLocks noGrp="1"/>
          </p:cNvSpPr>
          <p:nvPr>
            <p:ph type="title" hasCustomPrompt="1"/>
          </p:nvPr>
        </p:nvSpPr>
        <p:spPr>
          <a:xfrm>
            <a:off x="616749" y="626940"/>
            <a:ext cx="3694820" cy="237744"/>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0A0A0A"/>
                </a:solidFill>
                <a:latin typeface="+mj-lt"/>
                <a:ea typeface="Helvetica Neue Light" panose="02000403000000020004" pitchFamily="2" charset="0"/>
                <a:cs typeface="+mn-cs"/>
              </a:defRPr>
            </a:lvl1pPr>
          </a:lstStyle>
          <a:p>
            <a:r>
              <a:rPr lang="en-US"/>
              <a:t>Click To Edit Title</a:t>
            </a:r>
          </a:p>
        </p:txBody>
      </p:sp>
      <p:pic>
        <p:nvPicPr>
          <p:cNvPr id="11" name="Picture 10">
            <a:extLst>
              <a:ext uri="{FF2B5EF4-FFF2-40B4-BE49-F238E27FC236}">
                <a16:creationId xmlns:a16="http://schemas.microsoft.com/office/drawing/2014/main" id="{B0FC6B84-31DC-2740-902B-8F46DF6FC52E}"/>
              </a:ext>
            </a:extLst>
          </p:cNvPr>
          <p:cNvPicPr>
            <a:picLocks noChangeAspect="1"/>
          </p:cNvPicPr>
          <p:nvPr userDrawn="1"/>
        </p:nvPicPr>
        <p:blipFill rotWithShape="1">
          <a:blip r:embed="rId3"/>
          <a:srcRect l="3982" b="73922"/>
          <a:stretch/>
        </p:blipFill>
        <p:spPr>
          <a:xfrm>
            <a:off x="4423143" y="4009561"/>
            <a:ext cx="4720857" cy="1133939"/>
          </a:xfrm>
          <a:prstGeom prst="rect">
            <a:avLst/>
          </a:prstGeom>
        </p:spPr>
      </p:pic>
    </p:spTree>
    <p:extLst>
      <p:ext uri="{BB962C8B-B14F-4D97-AF65-F5344CB8AC3E}">
        <p14:creationId xmlns:p14="http://schemas.microsoft.com/office/powerpoint/2010/main" val="1711503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ext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7F2FEF-0EB5-6C4F-929B-6236EFC21281}"/>
              </a:ext>
            </a:extLst>
          </p:cNvPr>
          <p:cNvSpPr/>
          <p:nvPr userDrawn="1"/>
        </p:nvSpPr>
        <p:spPr>
          <a:xfrm rot="16200000">
            <a:off x="4286097" y="290450"/>
            <a:ext cx="5148357" cy="4567451"/>
          </a:xfrm>
          <a:prstGeom prst="rect">
            <a:avLst/>
          </a:prstGeom>
          <a:solidFill>
            <a:srgbClr val="213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5">
            <a:extLst>
              <a:ext uri="{FF2B5EF4-FFF2-40B4-BE49-F238E27FC236}">
                <a16:creationId xmlns:a16="http://schemas.microsoft.com/office/drawing/2014/main" id="{D23DAF9C-E9D6-634F-A260-5F80AA6EB2E3}"/>
              </a:ext>
            </a:extLst>
          </p:cNvPr>
          <p:cNvSpPr>
            <a:spLocks noGrp="1"/>
          </p:cNvSpPr>
          <p:nvPr>
            <p:ph type="body" sz="quarter" idx="30" hasCustomPrompt="1"/>
          </p:nvPr>
        </p:nvSpPr>
        <p:spPr>
          <a:xfrm>
            <a:off x="5478402" y="1282502"/>
            <a:ext cx="3048850" cy="3029194"/>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9" name="Text Placeholder 2">
            <a:extLst>
              <a:ext uri="{FF2B5EF4-FFF2-40B4-BE49-F238E27FC236}">
                <a16:creationId xmlns:a16="http://schemas.microsoft.com/office/drawing/2014/main" id="{96C854DA-E0F7-7341-BA38-B5E93A55E43D}"/>
              </a:ext>
            </a:extLst>
          </p:cNvPr>
          <p:cNvSpPr>
            <a:spLocks noGrp="1"/>
          </p:cNvSpPr>
          <p:nvPr>
            <p:ph type="body" sz="quarter" idx="32" hasCustomPrompt="1"/>
          </p:nvPr>
        </p:nvSpPr>
        <p:spPr>
          <a:xfrm>
            <a:off x="5365539" y="998939"/>
            <a:ext cx="3090991" cy="195263"/>
          </a:xfrm>
          <a:prstGeom prst="rect">
            <a:avLst/>
          </a:prstGeom>
        </p:spPr>
        <p:txBody>
          <a:bodyPr/>
          <a:lstStyle>
            <a:lvl1pPr>
              <a:defRPr sz="1000" b="1" i="0">
                <a:solidFill>
                  <a:srgbClr val="1E4A67"/>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Headline Here</a:t>
            </a:r>
          </a:p>
        </p:txBody>
      </p:sp>
      <p:sp>
        <p:nvSpPr>
          <p:cNvPr id="2" name="Rectangle 1">
            <a:extLst>
              <a:ext uri="{FF2B5EF4-FFF2-40B4-BE49-F238E27FC236}">
                <a16:creationId xmlns:a16="http://schemas.microsoft.com/office/drawing/2014/main" id="{125088BA-3358-3C04-4529-A635D93B5A9C}"/>
              </a:ext>
            </a:extLst>
          </p:cNvPr>
          <p:cNvSpPr/>
          <p:nvPr userDrawn="1"/>
        </p:nvSpPr>
        <p:spPr>
          <a:xfrm rot="16200000">
            <a:off x="-290453" y="290453"/>
            <a:ext cx="5148357" cy="456745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093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eft Sidebar - Dark Blue">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1F8F28F2-FF97-7347-A133-2DA70D7511B0}"/>
              </a:ext>
            </a:extLst>
          </p:cNvPr>
          <p:cNvSpPr>
            <a:spLocks noGrp="1"/>
          </p:cNvSpPr>
          <p:nvPr>
            <p:ph type="body" sz="quarter" idx="35" hasCustomPrompt="1"/>
          </p:nvPr>
        </p:nvSpPr>
        <p:spPr>
          <a:xfrm>
            <a:off x="294967" y="4837470"/>
            <a:ext cx="88492" cy="142569"/>
          </a:xfrm>
          <a:prstGeom prst="rect">
            <a:avLst/>
          </a:prstGeom>
        </p:spPr>
        <p:txBody>
          <a:bodyPr lIns="0" tIns="0" rIns="0" bIns="0" numCol="1" spcCol="504868"/>
          <a:lstStyle>
            <a:lvl1pPr marL="0" marR="0" indent="0" algn="l" defTabSz="730694" rtl="0" eaLnBrk="1" fontAlgn="auto" latinLnBrk="0" hangingPunct="1">
              <a:lnSpc>
                <a:spcPct val="120000"/>
              </a:lnSpc>
              <a:spcBef>
                <a:spcPts val="0"/>
              </a:spcBef>
              <a:spcAft>
                <a:spcPts val="861"/>
              </a:spcAft>
              <a:buClrTx/>
              <a:buSzTx/>
              <a:buFont typeface="Arial" pitchFamily="34" charset="0"/>
              <a:buNone/>
              <a:tabLst/>
              <a:defRPr lang="en-US" sz="600" b="0" i="0" kern="1200" spc="0" baseline="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730694">
              <a:lnSpc>
                <a:spcPct val="120000"/>
              </a:lnSpc>
            </a:pPr>
            <a:fld id="{FF48C37D-060A-4F66-B117-8F4314304C4F}" type="slidenum">
              <a:rPr lang="en-US" sz="500" b="1" i="0" smtClean="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pPr defTabSz="730694">
                <a:lnSpc>
                  <a:spcPct val="120000"/>
                </a:lnSpc>
              </a:pPr>
              <a:t>‹#›</a:t>
            </a:fld>
            <a:endParaRPr lang="en-US" sz="500" b="0" i="0">
              <a:solidFill>
                <a:srgbClr val="191919"/>
              </a:solidFill>
              <a:latin typeface="Helvetica Neue Light" panose="02000403000000020004" pitchFamily="2" charset="0"/>
              <a:ea typeface="Helvetica Neue Light" panose="02000403000000020004" pitchFamily="2" charset="0"/>
            </a:endParaRPr>
          </a:p>
        </p:txBody>
      </p:sp>
      <p:sp>
        <p:nvSpPr>
          <p:cNvPr id="10" name="Google Shape;127;p5">
            <a:extLst>
              <a:ext uri="{FF2B5EF4-FFF2-40B4-BE49-F238E27FC236}">
                <a16:creationId xmlns:a16="http://schemas.microsoft.com/office/drawing/2014/main" id="{901ECF07-531C-DF41-B2F2-961539C64142}"/>
              </a:ext>
            </a:extLst>
          </p:cNvPr>
          <p:cNvSpPr/>
          <p:nvPr userDrawn="1"/>
        </p:nvSpPr>
        <p:spPr>
          <a:xfrm>
            <a:off x="0" y="0"/>
            <a:ext cx="3424942" cy="5143500"/>
          </a:xfrm>
          <a:prstGeom prst="rect">
            <a:avLst/>
          </a:prstGeom>
          <a:solidFill>
            <a:srgbClr val="213E3F"/>
          </a:solidFill>
          <a:ln>
            <a:noFill/>
          </a:ln>
        </p:spPr>
        <p:txBody>
          <a:bodyPr spcFirstLastPara="1" wrap="square" lIns="0" tIns="0" rIns="0" bIns="0" anchor="ctr" anchorCtr="0">
            <a:noAutofit/>
          </a:bodyPr>
          <a:lstStyle/>
          <a:p>
            <a:pPr algn="ctr">
              <a:buClr>
                <a:srgbClr val="FFFFFF"/>
              </a:buClr>
              <a:buSzPts val="1800"/>
            </a:pPr>
            <a:endParaRPr sz="675" b="1">
              <a:solidFill>
                <a:srgbClr val="1E4A67"/>
              </a:solidFill>
              <a:latin typeface="Helvetica Neue"/>
              <a:ea typeface="Helvetica Neue"/>
              <a:cs typeface="Helvetica Neue"/>
              <a:sym typeface="Helvetica Neue"/>
            </a:endParaRPr>
          </a:p>
        </p:txBody>
      </p:sp>
      <p:sp>
        <p:nvSpPr>
          <p:cNvPr id="11" name="Text Placeholder 1">
            <a:extLst>
              <a:ext uri="{FF2B5EF4-FFF2-40B4-BE49-F238E27FC236}">
                <a16:creationId xmlns:a16="http://schemas.microsoft.com/office/drawing/2014/main" id="{4891538C-16EC-9D4B-BC7E-A1438E2154E9}"/>
              </a:ext>
            </a:extLst>
          </p:cNvPr>
          <p:cNvSpPr>
            <a:spLocks noGrp="1"/>
          </p:cNvSpPr>
          <p:nvPr>
            <p:ph type="body" sz="quarter" idx="36"/>
          </p:nvPr>
        </p:nvSpPr>
        <p:spPr>
          <a:xfrm>
            <a:off x="534955" y="1317545"/>
            <a:ext cx="2408270" cy="3173589"/>
          </a:xfrm>
          <a:prstGeom prst="rect">
            <a:avLst/>
          </a:prstGeom>
        </p:spPr>
        <p:txBody>
          <a:bodyPr/>
          <a:lstStyle>
            <a:lvl1pPr>
              <a:defRPr sz="800">
                <a:solidFill>
                  <a:schemeClr val="bg1"/>
                </a:solidFill>
              </a:defRPr>
            </a:lvl1pPr>
          </a:lstStyle>
          <a:p>
            <a:endParaRPr lang="en-US" sz="800">
              <a:solidFill>
                <a:schemeClr val="bg1"/>
              </a:solidFill>
            </a:endParaRPr>
          </a:p>
        </p:txBody>
      </p:sp>
      <p:sp>
        <p:nvSpPr>
          <p:cNvPr id="19" name="Title 1"/>
          <p:cNvSpPr>
            <a:spLocks noGrp="1"/>
          </p:cNvSpPr>
          <p:nvPr>
            <p:ph type="title" hasCustomPrompt="1"/>
          </p:nvPr>
        </p:nvSpPr>
        <p:spPr>
          <a:xfrm>
            <a:off x="616749" y="609963"/>
            <a:ext cx="2356606" cy="609237"/>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B3DCD9"/>
                </a:solidFill>
                <a:latin typeface="+mj-lt"/>
                <a:ea typeface="Helvetica Neue Light" panose="02000403000000020004" pitchFamily="2" charset="0"/>
                <a:cs typeface="+mn-cs"/>
              </a:defRPr>
            </a:lvl1pPr>
          </a:lstStyle>
          <a:p>
            <a:r>
              <a:rPr lang="en-US"/>
              <a:t>Click To Edit Title</a:t>
            </a:r>
          </a:p>
        </p:txBody>
      </p:sp>
      <p:sp>
        <p:nvSpPr>
          <p:cNvPr id="6" name="Text Placeholder 15">
            <a:extLst>
              <a:ext uri="{FF2B5EF4-FFF2-40B4-BE49-F238E27FC236}">
                <a16:creationId xmlns:a16="http://schemas.microsoft.com/office/drawing/2014/main" id="{57F10AC2-9171-BB45-B860-49D911D31CE5}"/>
              </a:ext>
            </a:extLst>
          </p:cNvPr>
          <p:cNvSpPr>
            <a:spLocks noGrp="1"/>
          </p:cNvSpPr>
          <p:nvPr>
            <p:ph type="body" sz="quarter" idx="37" hasCustomPrompt="1"/>
          </p:nvPr>
        </p:nvSpPr>
        <p:spPr>
          <a:xfrm>
            <a:off x="8676967" y="4841318"/>
            <a:ext cx="88492" cy="142569"/>
          </a:xfrm>
          <a:prstGeom prst="rect">
            <a:avLst/>
          </a:prstGeom>
        </p:spPr>
        <p:txBody>
          <a:bodyPr lIns="0" tIns="0" rIns="0" bIns="0" numCol="1" spcCol="504868"/>
          <a:lstStyle>
            <a:lvl1pPr marL="0" marR="0" indent="0" algn="l" defTabSz="730694" rtl="0" eaLnBrk="1" fontAlgn="auto" latinLnBrk="0" hangingPunct="1">
              <a:lnSpc>
                <a:spcPct val="120000"/>
              </a:lnSpc>
              <a:spcBef>
                <a:spcPts val="0"/>
              </a:spcBef>
              <a:spcAft>
                <a:spcPts val="861"/>
              </a:spcAft>
              <a:buClrTx/>
              <a:buSzTx/>
              <a:buFont typeface="Arial" pitchFamily="34" charset="0"/>
              <a:buNone/>
              <a:tabLst/>
              <a:defRPr lang="en-US" sz="600" b="0" i="0" kern="1200" spc="0" baseline="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730694">
              <a:lnSpc>
                <a:spcPct val="120000"/>
              </a:lnSpc>
            </a:pPr>
            <a:fld id="{FF48C37D-060A-4F66-B117-8F4314304C4F}" type="slidenum">
              <a:rPr lang="en-US" sz="500" b="1" i="0" smtClean="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pPr defTabSz="730694">
                <a:lnSpc>
                  <a:spcPct val="120000"/>
                </a:lnSpc>
              </a:pPr>
              <a:t>‹#›</a:t>
            </a:fld>
            <a:endParaRPr lang="en-US" sz="500" b="0" i="0">
              <a:solidFill>
                <a:srgbClr val="191919"/>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2227680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0C191E-3BFB-294C-A388-AF108F5F81EC}"/>
              </a:ext>
            </a:extLst>
          </p:cNvPr>
          <p:cNvSpPr/>
          <p:nvPr userDrawn="1"/>
        </p:nvSpPr>
        <p:spPr>
          <a:xfrm>
            <a:off x="0" y="0"/>
            <a:ext cx="4572000" cy="5143500"/>
          </a:xfrm>
          <a:prstGeom prst="rect">
            <a:avLst/>
          </a:prstGeom>
          <a:solidFill>
            <a:srgbClr val="213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E078F685-FD6B-1641-9F56-C0EA75E2CF9E}"/>
              </a:ext>
            </a:extLst>
          </p:cNvPr>
          <p:cNvSpPr>
            <a:spLocks noGrp="1"/>
          </p:cNvSpPr>
          <p:nvPr>
            <p:ph type="title" hasCustomPrompt="1"/>
          </p:nvPr>
        </p:nvSpPr>
        <p:spPr>
          <a:xfrm>
            <a:off x="404524" y="3043069"/>
            <a:ext cx="3748647" cy="1129120"/>
          </a:xfrm>
          <a:prstGeom prst="rect">
            <a:avLst/>
          </a:prstGeom>
        </p:spPr>
        <p:txBody>
          <a:bodyPr anchor="t" anchorCtr="0">
            <a:normAutofit/>
          </a:bodyPr>
          <a:lstStyle>
            <a:lvl1pPr>
              <a:lnSpc>
                <a:spcPct val="100000"/>
              </a:lnSpc>
              <a:defRPr sz="2800" b="0" i="0" cap="none">
                <a:solidFill>
                  <a:schemeClr val="bg1"/>
                </a:solidFill>
                <a:latin typeface="+mj-lt"/>
                <a:ea typeface="Helvetica Neue Thin" panose="020B0403020202020204" pitchFamily="34" charset="0"/>
              </a:defRPr>
            </a:lvl1pPr>
          </a:lstStyle>
          <a:p>
            <a:r>
              <a:rPr lang="en-US"/>
              <a:t>Click to edit master title style</a:t>
            </a:r>
          </a:p>
        </p:txBody>
      </p:sp>
      <p:sp>
        <p:nvSpPr>
          <p:cNvPr id="46" name="Text Placeholder 27">
            <a:extLst>
              <a:ext uri="{FF2B5EF4-FFF2-40B4-BE49-F238E27FC236}">
                <a16:creationId xmlns:a16="http://schemas.microsoft.com/office/drawing/2014/main" id="{A795965C-6C63-454A-85FC-2DA89549244F}"/>
              </a:ext>
            </a:extLst>
          </p:cNvPr>
          <p:cNvSpPr>
            <a:spLocks noGrp="1"/>
          </p:cNvSpPr>
          <p:nvPr>
            <p:ph type="body" sz="quarter" idx="28" hasCustomPrompt="1"/>
          </p:nvPr>
        </p:nvSpPr>
        <p:spPr>
          <a:xfrm>
            <a:off x="510639" y="698304"/>
            <a:ext cx="2361911" cy="254960"/>
          </a:xfrm>
          <a:prstGeom prst="rect">
            <a:avLst/>
          </a:prstGeom>
        </p:spPr>
        <p:txBody>
          <a:bodyPr lIns="0" tIns="0" rIns="0" bIns="0">
            <a:noAutofit/>
          </a:bodyPr>
          <a:lstStyle>
            <a:lvl1pPr algn="l">
              <a:buNone/>
              <a:defRPr sz="800" b="0" i="0">
                <a:solidFill>
                  <a:schemeClr val="bg1"/>
                </a:solidFill>
                <a:latin typeface="+mj-lt"/>
                <a:ea typeface="Helvetica Neue Light" panose="02000403000000020004" pitchFamily="2" charset="0"/>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Project Proposal Name</a:t>
            </a:r>
          </a:p>
        </p:txBody>
      </p:sp>
      <p:pic>
        <p:nvPicPr>
          <p:cNvPr id="24" name="Picture 23">
            <a:extLst>
              <a:ext uri="{FF2B5EF4-FFF2-40B4-BE49-F238E27FC236}">
                <a16:creationId xmlns:a16="http://schemas.microsoft.com/office/drawing/2014/main" id="{9DC7667F-DC64-FA4B-8CEE-4691C91C4F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640" t="-347" r="689" b="69442"/>
          <a:stretch/>
        </p:blipFill>
        <p:spPr>
          <a:xfrm>
            <a:off x="-409354" y="3705448"/>
            <a:ext cx="4981353" cy="1438052"/>
          </a:xfrm>
          <a:prstGeom prst="rect">
            <a:avLst/>
          </a:prstGeom>
        </p:spPr>
      </p:pic>
    </p:spTree>
    <p:extLst>
      <p:ext uri="{BB962C8B-B14F-4D97-AF65-F5344CB8AC3E}">
        <p14:creationId xmlns:p14="http://schemas.microsoft.com/office/powerpoint/2010/main" val="3427253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 1 Column - No Subhead">
    <p:spTree>
      <p:nvGrpSpPr>
        <p:cNvPr id="1" name=""/>
        <p:cNvGrpSpPr/>
        <p:nvPr/>
      </p:nvGrpSpPr>
      <p:grpSpPr>
        <a:xfrm>
          <a:off x="0" y="0"/>
          <a:ext cx="0" cy="0"/>
          <a:chOff x="0" y="0"/>
          <a:chExt cx="0" cy="0"/>
        </a:xfrm>
      </p:grpSpPr>
      <p:sp>
        <p:nvSpPr>
          <p:cNvPr id="7" name="Text Placeholder 15"/>
          <p:cNvSpPr>
            <a:spLocks noGrp="1"/>
          </p:cNvSpPr>
          <p:nvPr>
            <p:ph type="body" sz="quarter" idx="29" hasCustomPrompt="1"/>
          </p:nvPr>
        </p:nvSpPr>
        <p:spPr>
          <a:xfrm>
            <a:off x="616748" y="1024293"/>
            <a:ext cx="4515906" cy="3360081"/>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pic>
        <p:nvPicPr>
          <p:cNvPr id="3" name="Picture 2">
            <a:extLst>
              <a:ext uri="{FF2B5EF4-FFF2-40B4-BE49-F238E27FC236}">
                <a16:creationId xmlns:a16="http://schemas.microsoft.com/office/drawing/2014/main" id="{8FF3DE18-49E0-8246-AEF3-2260D3AD05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640" t="10826" r="21301" b="71398"/>
          <a:stretch/>
        </p:blipFill>
        <p:spPr>
          <a:xfrm>
            <a:off x="5889644" y="4452729"/>
            <a:ext cx="3254355" cy="690771"/>
          </a:xfrm>
          <a:prstGeom prst="rect">
            <a:avLst/>
          </a:prstGeom>
        </p:spPr>
      </p:pic>
      <p:sp>
        <p:nvSpPr>
          <p:cNvPr id="6" name="Title 1">
            <a:extLst>
              <a:ext uri="{FF2B5EF4-FFF2-40B4-BE49-F238E27FC236}">
                <a16:creationId xmlns:a16="http://schemas.microsoft.com/office/drawing/2014/main" id="{5F76B9A0-038E-44FE-9D44-2AF18007F3A7}"/>
              </a:ext>
            </a:extLst>
          </p:cNvPr>
          <p:cNvSpPr>
            <a:spLocks noGrp="1"/>
          </p:cNvSpPr>
          <p:nvPr>
            <p:ph type="title" hasCustomPrompt="1"/>
          </p:nvPr>
        </p:nvSpPr>
        <p:spPr>
          <a:xfrm>
            <a:off x="616749" y="618304"/>
            <a:ext cx="5721576" cy="236283"/>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0A0A0A"/>
                </a:solidFill>
                <a:latin typeface="+mj-lt"/>
                <a:ea typeface="Helvetica Neue Light" panose="02000403000000020004" pitchFamily="2" charset="0"/>
                <a:cs typeface="+mn-cs"/>
              </a:defRPr>
            </a:lvl1pPr>
          </a:lstStyle>
          <a:p>
            <a:r>
              <a:rPr lang="en-US"/>
              <a:t>Click To Edit Title</a:t>
            </a:r>
          </a:p>
        </p:txBody>
      </p:sp>
    </p:spTree>
    <p:extLst>
      <p:ext uri="{BB962C8B-B14F-4D97-AF65-F5344CB8AC3E}">
        <p14:creationId xmlns:p14="http://schemas.microsoft.com/office/powerpoint/2010/main" val="3161810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3DE18-49E0-8246-AEF3-2260D3AD05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640" t="10826" r="21301" b="74710"/>
          <a:stretch/>
        </p:blipFill>
        <p:spPr>
          <a:xfrm>
            <a:off x="4307668" y="4308162"/>
            <a:ext cx="4836331" cy="835338"/>
          </a:xfrm>
          <a:prstGeom prst="rect">
            <a:avLst/>
          </a:prstGeom>
        </p:spPr>
      </p:pic>
      <p:sp>
        <p:nvSpPr>
          <p:cNvPr id="4" name="Picture Placeholder 3">
            <a:extLst>
              <a:ext uri="{FF2B5EF4-FFF2-40B4-BE49-F238E27FC236}">
                <a16:creationId xmlns:a16="http://schemas.microsoft.com/office/drawing/2014/main" id="{F99EE767-A084-8042-8CCF-8BAFFC40EF1C}"/>
              </a:ext>
            </a:extLst>
          </p:cNvPr>
          <p:cNvSpPr>
            <a:spLocks noGrp="1"/>
          </p:cNvSpPr>
          <p:nvPr>
            <p:ph type="pic" sz="quarter" idx="39"/>
          </p:nvPr>
        </p:nvSpPr>
        <p:spPr>
          <a:xfrm>
            <a:off x="638065" y="1038440"/>
            <a:ext cx="1552575" cy="1552575"/>
          </a:xfrm>
          <a:prstGeom prst="rect">
            <a:avLst/>
          </a:prstGeom>
        </p:spPr>
        <p:txBody>
          <a:bodyPr/>
          <a:lstStyle/>
          <a:p>
            <a:endParaRPr lang="en-US"/>
          </a:p>
        </p:txBody>
      </p:sp>
      <p:sp>
        <p:nvSpPr>
          <p:cNvPr id="21" name="Picture Placeholder 3">
            <a:extLst>
              <a:ext uri="{FF2B5EF4-FFF2-40B4-BE49-F238E27FC236}">
                <a16:creationId xmlns:a16="http://schemas.microsoft.com/office/drawing/2014/main" id="{0A547DE4-51EA-2343-9C57-6067567ADA7C}"/>
              </a:ext>
            </a:extLst>
          </p:cNvPr>
          <p:cNvSpPr>
            <a:spLocks noGrp="1"/>
          </p:cNvSpPr>
          <p:nvPr>
            <p:ph type="pic" sz="quarter" idx="40"/>
          </p:nvPr>
        </p:nvSpPr>
        <p:spPr>
          <a:xfrm>
            <a:off x="2683682" y="1038440"/>
            <a:ext cx="1552575" cy="1552575"/>
          </a:xfrm>
          <a:prstGeom prst="rect">
            <a:avLst/>
          </a:prstGeom>
        </p:spPr>
        <p:txBody>
          <a:bodyPr/>
          <a:lstStyle/>
          <a:p>
            <a:endParaRPr lang="en-US"/>
          </a:p>
        </p:txBody>
      </p:sp>
      <p:sp>
        <p:nvSpPr>
          <p:cNvPr id="22" name="Picture Placeholder 3">
            <a:extLst>
              <a:ext uri="{FF2B5EF4-FFF2-40B4-BE49-F238E27FC236}">
                <a16:creationId xmlns:a16="http://schemas.microsoft.com/office/drawing/2014/main" id="{4C882DFA-26D9-544F-B4A1-C70587035FC1}"/>
              </a:ext>
            </a:extLst>
          </p:cNvPr>
          <p:cNvSpPr>
            <a:spLocks noGrp="1"/>
          </p:cNvSpPr>
          <p:nvPr>
            <p:ph type="pic" sz="quarter" idx="41"/>
          </p:nvPr>
        </p:nvSpPr>
        <p:spPr>
          <a:xfrm>
            <a:off x="4738725" y="1038440"/>
            <a:ext cx="1552575" cy="1552575"/>
          </a:xfrm>
          <a:prstGeom prst="rect">
            <a:avLst/>
          </a:prstGeom>
        </p:spPr>
        <p:txBody>
          <a:bodyPr/>
          <a:lstStyle/>
          <a:p>
            <a:endParaRPr lang="en-US"/>
          </a:p>
        </p:txBody>
      </p:sp>
      <p:sp>
        <p:nvSpPr>
          <p:cNvPr id="23" name="Picture Placeholder 3">
            <a:extLst>
              <a:ext uri="{FF2B5EF4-FFF2-40B4-BE49-F238E27FC236}">
                <a16:creationId xmlns:a16="http://schemas.microsoft.com/office/drawing/2014/main" id="{BCE3C153-D88E-D740-B433-3722462355AB}"/>
              </a:ext>
            </a:extLst>
          </p:cNvPr>
          <p:cNvSpPr>
            <a:spLocks noGrp="1"/>
          </p:cNvSpPr>
          <p:nvPr>
            <p:ph type="pic" sz="quarter" idx="42"/>
          </p:nvPr>
        </p:nvSpPr>
        <p:spPr>
          <a:xfrm>
            <a:off x="6784342" y="1038440"/>
            <a:ext cx="1552575" cy="1552575"/>
          </a:xfrm>
          <a:prstGeom prst="rect">
            <a:avLst/>
          </a:prstGeom>
        </p:spPr>
        <p:txBody>
          <a:bodyPr/>
          <a:lstStyle/>
          <a:p>
            <a:endParaRPr lang="en-US"/>
          </a:p>
        </p:txBody>
      </p:sp>
      <p:sp>
        <p:nvSpPr>
          <p:cNvPr id="11" name="Title 1">
            <a:extLst>
              <a:ext uri="{FF2B5EF4-FFF2-40B4-BE49-F238E27FC236}">
                <a16:creationId xmlns:a16="http://schemas.microsoft.com/office/drawing/2014/main" id="{AE2E0CD5-FA18-4A06-93DA-309D8091AEA1}"/>
              </a:ext>
            </a:extLst>
          </p:cNvPr>
          <p:cNvSpPr>
            <a:spLocks noGrp="1"/>
          </p:cNvSpPr>
          <p:nvPr>
            <p:ph type="title" hasCustomPrompt="1"/>
          </p:nvPr>
        </p:nvSpPr>
        <p:spPr>
          <a:xfrm>
            <a:off x="616749" y="618304"/>
            <a:ext cx="5721576" cy="236283"/>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0A0A0A"/>
                </a:solidFill>
                <a:latin typeface="+mj-lt"/>
                <a:ea typeface="Helvetica Neue Light" panose="02000403000000020004" pitchFamily="2" charset="0"/>
                <a:cs typeface="+mn-cs"/>
              </a:defRPr>
            </a:lvl1pPr>
          </a:lstStyle>
          <a:p>
            <a:r>
              <a:rPr lang="en-US"/>
              <a:t>Click To Edit Title</a:t>
            </a:r>
          </a:p>
        </p:txBody>
      </p:sp>
    </p:spTree>
    <p:extLst>
      <p:ext uri="{BB962C8B-B14F-4D97-AF65-F5344CB8AC3E}">
        <p14:creationId xmlns:p14="http://schemas.microsoft.com/office/powerpoint/2010/main" val="183914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only - 1 Column with Subhea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038CEC-6692-544D-AC7E-2CE0453DBD19}"/>
              </a:ext>
            </a:extLst>
          </p:cNvPr>
          <p:cNvSpPr>
            <a:spLocks noGrp="1"/>
          </p:cNvSpPr>
          <p:nvPr>
            <p:ph type="title" hasCustomPrompt="1"/>
          </p:nvPr>
        </p:nvSpPr>
        <p:spPr>
          <a:xfrm>
            <a:off x="616749" y="618304"/>
            <a:ext cx="5016489" cy="236283"/>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0A0A0A"/>
                </a:solidFill>
                <a:latin typeface="+mj-lt"/>
                <a:ea typeface="Helvetica Neue Light" panose="02000403000000020004" pitchFamily="2" charset="0"/>
                <a:cs typeface="+mn-cs"/>
              </a:defRPr>
            </a:lvl1pPr>
          </a:lstStyle>
          <a:p>
            <a:r>
              <a:rPr lang="en-US"/>
              <a:t>Click To Edit Title</a:t>
            </a:r>
          </a:p>
        </p:txBody>
      </p:sp>
      <p:sp>
        <p:nvSpPr>
          <p:cNvPr id="9" name="Text Placeholder 15">
            <a:extLst>
              <a:ext uri="{FF2B5EF4-FFF2-40B4-BE49-F238E27FC236}">
                <a16:creationId xmlns:a16="http://schemas.microsoft.com/office/drawing/2014/main" id="{9EE7D89B-2ADB-0C4D-83A2-AA358DFCED55}"/>
              </a:ext>
            </a:extLst>
          </p:cNvPr>
          <p:cNvSpPr>
            <a:spLocks noGrp="1"/>
          </p:cNvSpPr>
          <p:nvPr>
            <p:ph type="body" sz="quarter" idx="29" hasCustomPrompt="1"/>
          </p:nvPr>
        </p:nvSpPr>
        <p:spPr>
          <a:xfrm>
            <a:off x="616747" y="1391478"/>
            <a:ext cx="5003142" cy="3202232"/>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10" name="Text Placeholder 2">
            <a:extLst>
              <a:ext uri="{FF2B5EF4-FFF2-40B4-BE49-F238E27FC236}">
                <a16:creationId xmlns:a16="http://schemas.microsoft.com/office/drawing/2014/main" id="{BBFC0175-C97E-1442-AAB2-02D47EDF8497}"/>
              </a:ext>
            </a:extLst>
          </p:cNvPr>
          <p:cNvSpPr>
            <a:spLocks noGrp="1"/>
          </p:cNvSpPr>
          <p:nvPr>
            <p:ph type="body" sz="quarter" idx="32" hasCustomPrompt="1"/>
          </p:nvPr>
        </p:nvSpPr>
        <p:spPr>
          <a:xfrm>
            <a:off x="616749" y="1079035"/>
            <a:ext cx="3090991" cy="195263"/>
          </a:xfrm>
          <a:prstGeom prst="rect">
            <a:avLst/>
          </a:prstGeom>
        </p:spPr>
        <p:txBody>
          <a:bodyPr lIns="0" tIns="0" rIns="0" bIns="0"/>
          <a:lstStyle>
            <a:lvl1pPr>
              <a:defRPr sz="900" b="1" i="0">
                <a:solidFill>
                  <a:srgbClr val="1E4A67"/>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Headline Here</a:t>
            </a:r>
          </a:p>
        </p:txBody>
      </p:sp>
      <p:pic>
        <p:nvPicPr>
          <p:cNvPr id="3" name="Picture 2">
            <a:extLst>
              <a:ext uri="{FF2B5EF4-FFF2-40B4-BE49-F238E27FC236}">
                <a16:creationId xmlns:a16="http://schemas.microsoft.com/office/drawing/2014/main" id="{8FF3DE18-49E0-8246-AEF3-2260D3AD05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640" t="10826" r="21301" b="71398"/>
          <a:stretch/>
        </p:blipFill>
        <p:spPr>
          <a:xfrm>
            <a:off x="5889644" y="4452729"/>
            <a:ext cx="3254355" cy="690771"/>
          </a:xfrm>
          <a:prstGeom prst="rect">
            <a:avLst/>
          </a:prstGeom>
        </p:spPr>
      </p:pic>
    </p:spTree>
    <p:extLst>
      <p:ext uri="{BB962C8B-B14F-4D97-AF65-F5344CB8AC3E}">
        <p14:creationId xmlns:p14="http://schemas.microsoft.com/office/powerpoint/2010/main" val="3988989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 2 Column - No Subhead">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616749" y="618304"/>
            <a:ext cx="5721576" cy="236283"/>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0A0A0A"/>
                </a:solidFill>
                <a:latin typeface="+mj-lt"/>
                <a:ea typeface="Helvetica Neue Light" panose="02000403000000020004" pitchFamily="2" charset="0"/>
                <a:cs typeface="+mn-cs"/>
              </a:defRPr>
            </a:lvl1pPr>
          </a:lstStyle>
          <a:p>
            <a:r>
              <a:rPr lang="en-US"/>
              <a:t>Click To Edit Title</a:t>
            </a:r>
          </a:p>
        </p:txBody>
      </p:sp>
      <p:sp>
        <p:nvSpPr>
          <p:cNvPr id="7" name="Text Placeholder 15"/>
          <p:cNvSpPr>
            <a:spLocks noGrp="1"/>
          </p:cNvSpPr>
          <p:nvPr>
            <p:ph type="body" sz="quarter" idx="29" hasCustomPrompt="1"/>
          </p:nvPr>
        </p:nvSpPr>
        <p:spPr>
          <a:xfrm>
            <a:off x="616748" y="1088946"/>
            <a:ext cx="3694820" cy="3504764"/>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13" name="Text Placeholder 15">
            <a:extLst>
              <a:ext uri="{FF2B5EF4-FFF2-40B4-BE49-F238E27FC236}">
                <a16:creationId xmlns:a16="http://schemas.microsoft.com/office/drawing/2014/main" id="{D23DAF9C-E9D6-634F-A260-5F80AA6EB2E3}"/>
              </a:ext>
            </a:extLst>
          </p:cNvPr>
          <p:cNvSpPr>
            <a:spLocks noGrp="1"/>
          </p:cNvSpPr>
          <p:nvPr>
            <p:ph type="body" sz="quarter" idx="30" hasCustomPrompt="1"/>
          </p:nvPr>
        </p:nvSpPr>
        <p:spPr>
          <a:xfrm>
            <a:off x="4747239" y="1088946"/>
            <a:ext cx="3694820" cy="3504764"/>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pic>
        <p:nvPicPr>
          <p:cNvPr id="8" name="Picture 7">
            <a:extLst>
              <a:ext uri="{FF2B5EF4-FFF2-40B4-BE49-F238E27FC236}">
                <a16:creationId xmlns:a16="http://schemas.microsoft.com/office/drawing/2014/main" id="{26C604F6-58F3-F34C-998F-0C5053CEBBF2}"/>
              </a:ext>
            </a:extLst>
          </p:cNvPr>
          <p:cNvPicPr>
            <a:picLocks noChangeAspect="1"/>
          </p:cNvPicPr>
          <p:nvPr userDrawn="1"/>
        </p:nvPicPr>
        <p:blipFill rotWithShape="1">
          <a:blip r:embed="rId2"/>
          <a:srcRect l="3982" b="73922"/>
          <a:stretch/>
        </p:blipFill>
        <p:spPr>
          <a:xfrm>
            <a:off x="4423143" y="4009561"/>
            <a:ext cx="4720857" cy="1133939"/>
          </a:xfrm>
          <a:prstGeom prst="rect">
            <a:avLst/>
          </a:prstGeom>
        </p:spPr>
      </p:pic>
    </p:spTree>
    <p:extLst>
      <p:ext uri="{BB962C8B-B14F-4D97-AF65-F5344CB8AC3E}">
        <p14:creationId xmlns:p14="http://schemas.microsoft.com/office/powerpoint/2010/main" val="1784134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 only - 2 Column with Subheads">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616749" y="618304"/>
            <a:ext cx="5721576" cy="236283"/>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0A0A0A"/>
                </a:solidFill>
                <a:latin typeface="+mj-lt"/>
                <a:ea typeface="Helvetica Neue Light" panose="02000403000000020004" pitchFamily="2" charset="0"/>
                <a:cs typeface="+mn-cs"/>
              </a:defRPr>
            </a:lvl1pPr>
          </a:lstStyle>
          <a:p>
            <a:r>
              <a:rPr lang="en-US"/>
              <a:t>Click To Edit Title</a:t>
            </a:r>
          </a:p>
        </p:txBody>
      </p:sp>
      <p:sp>
        <p:nvSpPr>
          <p:cNvPr id="7" name="Text Placeholder 15"/>
          <p:cNvSpPr>
            <a:spLocks noGrp="1"/>
          </p:cNvSpPr>
          <p:nvPr>
            <p:ph type="body" sz="quarter" idx="29" hasCustomPrompt="1"/>
          </p:nvPr>
        </p:nvSpPr>
        <p:spPr>
          <a:xfrm>
            <a:off x="616747" y="1391478"/>
            <a:ext cx="2974107" cy="3202232"/>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pic>
        <p:nvPicPr>
          <p:cNvPr id="12" name="Picture 11">
            <a:extLst>
              <a:ext uri="{FF2B5EF4-FFF2-40B4-BE49-F238E27FC236}">
                <a16:creationId xmlns:a16="http://schemas.microsoft.com/office/drawing/2014/main" id="{5970DE7F-334F-1142-98FB-F4FCC8FB4230}"/>
              </a:ext>
            </a:extLst>
          </p:cNvPr>
          <p:cNvPicPr>
            <a:picLocks noChangeAspect="1"/>
          </p:cNvPicPr>
          <p:nvPr userDrawn="1"/>
        </p:nvPicPr>
        <p:blipFill rotWithShape="1">
          <a:blip r:embed="rId2" cstate="print">
            <a:duotone>
              <a:prstClr val="black"/>
              <a:srgbClr val="B3DCD9">
                <a:tint val="45000"/>
                <a:satMod val="400000"/>
              </a:srgbClr>
            </a:duotone>
            <a:extLst>
              <a:ext uri="{28A0092B-C50C-407E-A947-70E740481C1C}">
                <a14:useLocalDpi xmlns:a14="http://schemas.microsoft.com/office/drawing/2010/main"/>
              </a:ext>
            </a:extLst>
          </a:blip>
          <a:srcRect l="10485" r="4284" b="74479"/>
          <a:stretch/>
        </p:blipFill>
        <p:spPr>
          <a:xfrm>
            <a:off x="4069357" y="3776996"/>
            <a:ext cx="5178600" cy="1371360"/>
          </a:xfrm>
          <a:prstGeom prst="rect">
            <a:avLst/>
          </a:prstGeom>
        </p:spPr>
      </p:pic>
      <p:sp>
        <p:nvSpPr>
          <p:cNvPr id="13" name="Text Placeholder 15">
            <a:extLst>
              <a:ext uri="{FF2B5EF4-FFF2-40B4-BE49-F238E27FC236}">
                <a16:creationId xmlns:a16="http://schemas.microsoft.com/office/drawing/2014/main" id="{D23DAF9C-E9D6-634F-A260-5F80AA6EB2E3}"/>
              </a:ext>
            </a:extLst>
          </p:cNvPr>
          <p:cNvSpPr>
            <a:spLocks noGrp="1"/>
          </p:cNvSpPr>
          <p:nvPr>
            <p:ph type="body" sz="quarter" idx="30" hasCustomPrompt="1"/>
          </p:nvPr>
        </p:nvSpPr>
        <p:spPr>
          <a:xfrm>
            <a:off x="3775299" y="1391478"/>
            <a:ext cx="2972573" cy="3202232"/>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3" name="Text Placeholder 2">
            <a:extLst>
              <a:ext uri="{FF2B5EF4-FFF2-40B4-BE49-F238E27FC236}">
                <a16:creationId xmlns:a16="http://schemas.microsoft.com/office/drawing/2014/main" id="{5DE7B7DA-6525-7944-A917-21542FCB31D0}"/>
              </a:ext>
            </a:extLst>
          </p:cNvPr>
          <p:cNvSpPr>
            <a:spLocks noGrp="1"/>
          </p:cNvSpPr>
          <p:nvPr>
            <p:ph type="body" sz="quarter" idx="32" hasCustomPrompt="1"/>
          </p:nvPr>
        </p:nvSpPr>
        <p:spPr>
          <a:xfrm>
            <a:off x="616748" y="1079035"/>
            <a:ext cx="2971800" cy="195263"/>
          </a:xfrm>
          <a:prstGeom prst="rect">
            <a:avLst/>
          </a:prstGeom>
        </p:spPr>
        <p:txBody>
          <a:bodyPr lIns="0" tIns="0" rIns="0" bIns="0"/>
          <a:lstStyle>
            <a:lvl1pPr>
              <a:defRPr sz="900" b="1" i="0">
                <a:solidFill>
                  <a:srgbClr val="1E4A67"/>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Headline Here</a:t>
            </a:r>
          </a:p>
        </p:txBody>
      </p:sp>
      <p:sp>
        <p:nvSpPr>
          <p:cNvPr id="10" name="Text Placeholder 2">
            <a:extLst>
              <a:ext uri="{FF2B5EF4-FFF2-40B4-BE49-F238E27FC236}">
                <a16:creationId xmlns:a16="http://schemas.microsoft.com/office/drawing/2014/main" id="{A0C265A7-2A9E-4443-80CE-23AB05688F1F}"/>
              </a:ext>
            </a:extLst>
          </p:cNvPr>
          <p:cNvSpPr>
            <a:spLocks noGrp="1"/>
          </p:cNvSpPr>
          <p:nvPr>
            <p:ph type="body" sz="quarter" idx="33" hasCustomPrompt="1"/>
          </p:nvPr>
        </p:nvSpPr>
        <p:spPr>
          <a:xfrm>
            <a:off x="3775299" y="1079035"/>
            <a:ext cx="2971800" cy="195263"/>
          </a:xfrm>
          <a:prstGeom prst="rect">
            <a:avLst/>
          </a:prstGeom>
        </p:spPr>
        <p:txBody>
          <a:bodyPr lIns="0" tIns="0" rIns="0" bIns="0"/>
          <a:lstStyle>
            <a:lvl1pPr>
              <a:defRPr sz="900" b="1" i="0">
                <a:solidFill>
                  <a:srgbClr val="1E4A67"/>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Headline Here</a:t>
            </a:r>
          </a:p>
        </p:txBody>
      </p:sp>
    </p:spTree>
    <p:extLst>
      <p:ext uri="{BB962C8B-B14F-4D97-AF65-F5344CB8AC3E}">
        <p14:creationId xmlns:p14="http://schemas.microsoft.com/office/powerpoint/2010/main" val="1350832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 3 Column">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616749" y="618304"/>
            <a:ext cx="5721576" cy="236283"/>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0A0A0A"/>
                </a:solidFill>
                <a:latin typeface="+mj-lt"/>
                <a:ea typeface="Helvetica Neue Light" panose="02000403000000020004" pitchFamily="2" charset="0"/>
                <a:cs typeface="+mn-cs"/>
              </a:defRPr>
            </a:lvl1pPr>
          </a:lstStyle>
          <a:p>
            <a:r>
              <a:rPr lang="en-US"/>
              <a:t>Click To Edit Title</a:t>
            </a:r>
          </a:p>
        </p:txBody>
      </p:sp>
      <p:sp>
        <p:nvSpPr>
          <p:cNvPr id="7" name="Text Placeholder 15"/>
          <p:cNvSpPr>
            <a:spLocks noGrp="1"/>
          </p:cNvSpPr>
          <p:nvPr>
            <p:ph type="body" sz="quarter" idx="29" hasCustomPrompt="1"/>
          </p:nvPr>
        </p:nvSpPr>
        <p:spPr>
          <a:xfrm>
            <a:off x="616748" y="1391478"/>
            <a:ext cx="2904544" cy="3202232"/>
          </a:xfrm>
          <a:prstGeom prst="rect">
            <a:avLst/>
          </a:prstGeom>
        </p:spPr>
        <p:txBody>
          <a:bodyPr lIns="0" tIns="0" rIns="0" bIns="0" numCol="1" spcCol="504868"/>
          <a:lstStyle>
            <a:lvl1pPr marL="0" algn="l" defTabSz="730694" rtl="0" eaLnBrk="1" latinLnBrk="0" hangingPunct="1">
              <a:lnSpc>
                <a:spcPct val="110000"/>
              </a:lnSpc>
              <a:spcAft>
                <a:spcPts val="861"/>
              </a:spcAft>
              <a:defRPr lang="en-US" sz="700" kern="1200" spc="0" baseline="0" dirty="0">
                <a:solidFill>
                  <a:srgbClr val="191919"/>
                </a:solidFill>
                <a:latin typeface="Arial" pitchFamily="34" charset="0"/>
                <a:ea typeface="+mn-ea"/>
                <a:cs typeface="Arial" pitchFamily="34" charset="0"/>
              </a:defRPr>
            </a:lvl1pPr>
          </a:lstStyle>
          <a:p>
            <a:pPr lvl="0"/>
            <a:r>
              <a:rPr lang="en-US"/>
              <a:t>Content</a:t>
            </a:r>
          </a:p>
        </p:txBody>
      </p:sp>
      <p:pic>
        <p:nvPicPr>
          <p:cNvPr id="12" name="Picture 11">
            <a:extLst>
              <a:ext uri="{FF2B5EF4-FFF2-40B4-BE49-F238E27FC236}">
                <a16:creationId xmlns:a16="http://schemas.microsoft.com/office/drawing/2014/main" id="{5970DE7F-334F-1142-98FB-F4FCC8FB4230}"/>
              </a:ext>
            </a:extLst>
          </p:cNvPr>
          <p:cNvPicPr>
            <a:picLocks noChangeAspect="1"/>
          </p:cNvPicPr>
          <p:nvPr userDrawn="1"/>
        </p:nvPicPr>
        <p:blipFill rotWithShape="1">
          <a:blip r:embed="rId2" cstate="print">
            <a:duotone>
              <a:prstClr val="black"/>
              <a:srgbClr val="B3DCD9">
                <a:tint val="45000"/>
                <a:satMod val="400000"/>
              </a:srgbClr>
            </a:duotone>
            <a:extLst>
              <a:ext uri="{28A0092B-C50C-407E-A947-70E740481C1C}">
                <a14:useLocalDpi xmlns:a14="http://schemas.microsoft.com/office/drawing/2010/main"/>
              </a:ext>
            </a:extLst>
          </a:blip>
          <a:srcRect l="10485" r="4284" b="74479"/>
          <a:stretch/>
        </p:blipFill>
        <p:spPr>
          <a:xfrm>
            <a:off x="4069357" y="3776996"/>
            <a:ext cx="5178600" cy="1371360"/>
          </a:xfrm>
          <a:prstGeom prst="rect">
            <a:avLst/>
          </a:prstGeom>
        </p:spPr>
      </p:pic>
      <p:sp>
        <p:nvSpPr>
          <p:cNvPr id="13" name="Text Placeholder 15">
            <a:extLst>
              <a:ext uri="{FF2B5EF4-FFF2-40B4-BE49-F238E27FC236}">
                <a16:creationId xmlns:a16="http://schemas.microsoft.com/office/drawing/2014/main" id="{D23DAF9C-E9D6-634F-A260-5F80AA6EB2E3}"/>
              </a:ext>
            </a:extLst>
          </p:cNvPr>
          <p:cNvSpPr>
            <a:spLocks noGrp="1"/>
          </p:cNvSpPr>
          <p:nvPr>
            <p:ph type="body" sz="quarter" idx="30" hasCustomPrompt="1"/>
          </p:nvPr>
        </p:nvSpPr>
        <p:spPr>
          <a:xfrm>
            <a:off x="3775299" y="1391478"/>
            <a:ext cx="2238383" cy="3202232"/>
          </a:xfrm>
          <a:prstGeom prst="rect">
            <a:avLst/>
          </a:prstGeom>
        </p:spPr>
        <p:txBody>
          <a:bodyPr lIns="0" tIns="0" rIns="0" bIns="0" numCol="1" spcCol="504868"/>
          <a:lstStyle>
            <a:lvl1pPr marL="0" algn="l" defTabSz="730694" rtl="0" eaLnBrk="1" latinLnBrk="0" hangingPunct="1">
              <a:lnSpc>
                <a:spcPct val="110000"/>
              </a:lnSpc>
              <a:spcAft>
                <a:spcPts val="861"/>
              </a:spcAft>
              <a:defRPr lang="en-US" sz="70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8" name="Text Placeholder 15">
            <a:extLst>
              <a:ext uri="{FF2B5EF4-FFF2-40B4-BE49-F238E27FC236}">
                <a16:creationId xmlns:a16="http://schemas.microsoft.com/office/drawing/2014/main" id="{B7046117-8896-8A4F-A5E8-2043DF60CAB1}"/>
              </a:ext>
            </a:extLst>
          </p:cNvPr>
          <p:cNvSpPr>
            <a:spLocks noGrp="1"/>
          </p:cNvSpPr>
          <p:nvPr>
            <p:ph type="body" sz="quarter" idx="31" hasCustomPrompt="1"/>
          </p:nvPr>
        </p:nvSpPr>
        <p:spPr>
          <a:xfrm>
            <a:off x="6279161" y="1391478"/>
            <a:ext cx="2237442" cy="3202232"/>
          </a:xfrm>
          <a:prstGeom prst="rect">
            <a:avLst/>
          </a:prstGeom>
        </p:spPr>
        <p:txBody>
          <a:bodyPr lIns="0" tIns="0" rIns="0" bIns="0" numCol="1" spcCol="504868"/>
          <a:lstStyle>
            <a:lvl1pPr marL="0" algn="l" defTabSz="730694" rtl="0" eaLnBrk="1" latinLnBrk="0" hangingPunct="1">
              <a:lnSpc>
                <a:spcPct val="110000"/>
              </a:lnSpc>
              <a:spcAft>
                <a:spcPts val="861"/>
              </a:spcAft>
              <a:defRPr lang="en-US" sz="70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3" name="Text Placeholder 2">
            <a:extLst>
              <a:ext uri="{FF2B5EF4-FFF2-40B4-BE49-F238E27FC236}">
                <a16:creationId xmlns:a16="http://schemas.microsoft.com/office/drawing/2014/main" id="{5DE7B7DA-6525-7944-A917-21542FCB31D0}"/>
              </a:ext>
            </a:extLst>
          </p:cNvPr>
          <p:cNvSpPr>
            <a:spLocks noGrp="1"/>
          </p:cNvSpPr>
          <p:nvPr>
            <p:ph type="body" sz="quarter" idx="32" hasCustomPrompt="1"/>
          </p:nvPr>
        </p:nvSpPr>
        <p:spPr>
          <a:xfrm>
            <a:off x="616748" y="1079035"/>
            <a:ext cx="2907792" cy="195263"/>
          </a:xfrm>
          <a:prstGeom prst="rect">
            <a:avLst/>
          </a:prstGeom>
        </p:spPr>
        <p:txBody>
          <a:bodyPr lIns="0" tIns="0" rIns="0" bIns="0"/>
          <a:lstStyle>
            <a:lvl1pPr>
              <a:defRPr sz="900" b="1" i="0">
                <a:solidFill>
                  <a:srgbClr val="1E4A67"/>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Headline Here</a:t>
            </a:r>
          </a:p>
        </p:txBody>
      </p:sp>
      <p:sp>
        <p:nvSpPr>
          <p:cNvPr id="10" name="Text Placeholder 2">
            <a:extLst>
              <a:ext uri="{FF2B5EF4-FFF2-40B4-BE49-F238E27FC236}">
                <a16:creationId xmlns:a16="http://schemas.microsoft.com/office/drawing/2014/main" id="{A0C265A7-2A9E-4443-80CE-23AB05688F1F}"/>
              </a:ext>
            </a:extLst>
          </p:cNvPr>
          <p:cNvSpPr>
            <a:spLocks noGrp="1"/>
          </p:cNvSpPr>
          <p:nvPr>
            <p:ph type="body" sz="quarter" idx="33" hasCustomPrompt="1"/>
          </p:nvPr>
        </p:nvSpPr>
        <p:spPr>
          <a:xfrm>
            <a:off x="3775299" y="1079035"/>
            <a:ext cx="2240280" cy="195263"/>
          </a:xfrm>
          <a:prstGeom prst="rect">
            <a:avLst/>
          </a:prstGeom>
        </p:spPr>
        <p:txBody>
          <a:bodyPr lIns="0" tIns="0" rIns="0" bIns="0"/>
          <a:lstStyle>
            <a:lvl1pPr>
              <a:defRPr sz="900" b="1" i="0">
                <a:solidFill>
                  <a:srgbClr val="1E4A67"/>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Headline Here</a:t>
            </a:r>
          </a:p>
        </p:txBody>
      </p:sp>
      <p:sp>
        <p:nvSpPr>
          <p:cNvPr id="11" name="Text Placeholder 2">
            <a:extLst>
              <a:ext uri="{FF2B5EF4-FFF2-40B4-BE49-F238E27FC236}">
                <a16:creationId xmlns:a16="http://schemas.microsoft.com/office/drawing/2014/main" id="{15275B75-A29F-E54D-BE89-983501950197}"/>
              </a:ext>
            </a:extLst>
          </p:cNvPr>
          <p:cNvSpPr>
            <a:spLocks noGrp="1"/>
          </p:cNvSpPr>
          <p:nvPr>
            <p:ph type="body" sz="quarter" idx="34" hasCustomPrompt="1"/>
          </p:nvPr>
        </p:nvSpPr>
        <p:spPr>
          <a:xfrm>
            <a:off x="6279161" y="1079035"/>
            <a:ext cx="2240280" cy="195263"/>
          </a:xfrm>
          <a:prstGeom prst="rect">
            <a:avLst/>
          </a:prstGeom>
        </p:spPr>
        <p:txBody>
          <a:bodyPr lIns="0" tIns="0" rIns="0" bIns="0"/>
          <a:lstStyle>
            <a:lvl1pPr>
              <a:defRPr sz="900" b="1" i="0">
                <a:solidFill>
                  <a:srgbClr val="1E4A67"/>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Headline Here</a:t>
            </a:r>
          </a:p>
        </p:txBody>
      </p:sp>
    </p:spTree>
    <p:extLst>
      <p:ext uri="{BB962C8B-B14F-4D97-AF65-F5344CB8AC3E}">
        <p14:creationId xmlns:p14="http://schemas.microsoft.com/office/powerpoint/2010/main" val="4251174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 3 Equal Columns">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451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 Text Layout">
    <p:spTree>
      <p:nvGrpSpPr>
        <p:cNvPr id="1" name=""/>
        <p:cNvGrpSpPr/>
        <p:nvPr/>
      </p:nvGrpSpPr>
      <p:grpSpPr>
        <a:xfrm>
          <a:off x="0" y="0"/>
          <a:ext cx="0" cy="0"/>
          <a:chOff x="0" y="0"/>
          <a:chExt cx="0" cy="0"/>
        </a:xfrm>
      </p:grpSpPr>
      <p:sp>
        <p:nvSpPr>
          <p:cNvPr id="9" name="Text Placeholder 15"/>
          <p:cNvSpPr>
            <a:spLocks noGrp="1"/>
          </p:cNvSpPr>
          <p:nvPr>
            <p:ph type="body" sz="quarter" idx="32" hasCustomPrompt="1"/>
          </p:nvPr>
        </p:nvSpPr>
        <p:spPr>
          <a:xfrm>
            <a:off x="623818" y="2678815"/>
            <a:ext cx="2584108" cy="1683412"/>
          </a:xfrm>
          <a:prstGeom prst="rect">
            <a:avLst/>
          </a:prstGeom>
        </p:spPr>
        <p:txBody>
          <a:bodyPr lIns="0" tIns="0" rIns="0" bIns="0" numCol="1" spcCol="504868"/>
          <a:lstStyle>
            <a:lvl1pPr marL="0" algn="l" defTabSz="730694" rtl="0" eaLnBrk="1" latinLnBrk="0" hangingPunct="1">
              <a:lnSpc>
                <a:spcPct val="110000"/>
              </a:lnSpc>
              <a:spcAft>
                <a:spcPts val="861"/>
              </a:spcAft>
              <a:defRPr lang="en-US" sz="800" b="0" kern="1200" spc="0" baseline="0" dirty="0">
                <a:solidFill>
                  <a:srgbClr val="191919"/>
                </a:solidFill>
                <a:latin typeface="Arial" pitchFamily="34" charset="0"/>
                <a:ea typeface="+mn-ea"/>
                <a:cs typeface="Arial" pitchFamily="34" charset="0"/>
              </a:defRPr>
            </a:lvl1pPr>
          </a:lstStyle>
          <a:p>
            <a:pPr lvl="0"/>
            <a:r>
              <a:rPr lang="en-US"/>
              <a:t>Content</a:t>
            </a:r>
          </a:p>
        </p:txBody>
      </p:sp>
      <p:sp>
        <p:nvSpPr>
          <p:cNvPr id="10" name="Picture Placeholder 20"/>
          <p:cNvSpPr>
            <a:spLocks noGrp="1"/>
          </p:cNvSpPr>
          <p:nvPr>
            <p:ph type="pic" sz="quarter" idx="33"/>
          </p:nvPr>
        </p:nvSpPr>
        <p:spPr>
          <a:xfrm>
            <a:off x="617148" y="1284500"/>
            <a:ext cx="2613517" cy="1099388"/>
          </a:xfrm>
          <a:prstGeom prst="rect">
            <a:avLst/>
          </a:prstGeom>
        </p:spPr>
        <p:txBody>
          <a:bodyPr lIns="128236" tIns="64118" rIns="128236" bIns="64118"/>
          <a:lstStyle/>
          <a:p>
            <a:endParaRPr lang="en-US"/>
          </a:p>
        </p:txBody>
      </p:sp>
      <p:sp>
        <p:nvSpPr>
          <p:cNvPr id="17" name="Picture Placeholder 20"/>
          <p:cNvSpPr>
            <a:spLocks noGrp="1"/>
          </p:cNvSpPr>
          <p:nvPr>
            <p:ph type="pic" sz="quarter" idx="38"/>
          </p:nvPr>
        </p:nvSpPr>
        <p:spPr>
          <a:xfrm>
            <a:off x="6177244" y="1314455"/>
            <a:ext cx="2363507" cy="1550731"/>
          </a:xfrm>
          <a:prstGeom prst="rect">
            <a:avLst/>
          </a:prstGeom>
        </p:spPr>
        <p:txBody>
          <a:bodyPr lIns="128236" tIns="64118" rIns="128236" bIns="64118"/>
          <a:lstStyle/>
          <a:p>
            <a:endParaRPr lang="en-US"/>
          </a:p>
        </p:txBody>
      </p:sp>
      <p:sp>
        <p:nvSpPr>
          <p:cNvPr id="24" name="Text Placeholder 15"/>
          <p:cNvSpPr>
            <a:spLocks noGrp="1"/>
          </p:cNvSpPr>
          <p:nvPr>
            <p:ph type="body" sz="quarter" idx="39" hasCustomPrompt="1"/>
          </p:nvPr>
        </p:nvSpPr>
        <p:spPr>
          <a:xfrm>
            <a:off x="617148" y="2471864"/>
            <a:ext cx="2593249" cy="190365"/>
          </a:xfrm>
          <a:prstGeom prst="rect">
            <a:avLst/>
          </a:prstGeom>
        </p:spPr>
        <p:txBody>
          <a:bodyPr lIns="0" tIns="0" rIns="0" bIns="0" numCol="1" spcCol="504868"/>
          <a:lstStyle>
            <a:lvl1pPr marL="0" algn="l" defTabSz="730694" rtl="0" eaLnBrk="1" latinLnBrk="0" hangingPunct="1">
              <a:lnSpc>
                <a:spcPct val="110000"/>
              </a:lnSpc>
              <a:spcAft>
                <a:spcPts val="861"/>
              </a:spcAft>
              <a:defRPr lang="en-US" sz="716" b="1" kern="1200" spc="0" baseline="0" dirty="0">
                <a:solidFill>
                  <a:srgbClr val="1E4A67"/>
                </a:solidFill>
                <a:latin typeface="Arial" pitchFamily="34" charset="0"/>
                <a:ea typeface="+mn-ea"/>
                <a:cs typeface="Arial" pitchFamily="34" charset="0"/>
              </a:defRPr>
            </a:lvl1pPr>
          </a:lstStyle>
          <a:p>
            <a:pPr lvl="0"/>
            <a:r>
              <a:rPr lang="en-US"/>
              <a:t>CONTENT</a:t>
            </a:r>
          </a:p>
        </p:txBody>
      </p:sp>
      <p:sp>
        <p:nvSpPr>
          <p:cNvPr id="25" name="Text Placeholder 15"/>
          <p:cNvSpPr>
            <a:spLocks noGrp="1"/>
          </p:cNvSpPr>
          <p:nvPr>
            <p:ph type="body" sz="quarter" idx="40" hasCustomPrompt="1"/>
          </p:nvPr>
        </p:nvSpPr>
        <p:spPr>
          <a:xfrm>
            <a:off x="6177243" y="1097558"/>
            <a:ext cx="2593249" cy="190365"/>
          </a:xfrm>
          <a:prstGeom prst="rect">
            <a:avLst/>
          </a:prstGeom>
        </p:spPr>
        <p:txBody>
          <a:bodyPr lIns="0" tIns="0" rIns="0" bIns="0" numCol="1" spcCol="504868"/>
          <a:lstStyle>
            <a:lvl1pPr marL="0" algn="l" defTabSz="730694" rtl="0" eaLnBrk="1" latinLnBrk="0" hangingPunct="1">
              <a:lnSpc>
                <a:spcPct val="110000"/>
              </a:lnSpc>
              <a:spcAft>
                <a:spcPts val="861"/>
              </a:spcAft>
              <a:defRPr lang="en-US" sz="716" b="1" kern="1200" spc="0" baseline="0" dirty="0">
                <a:solidFill>
                  <a:srgbClr val="1E4A67"/>
                </a:solidFill>
                <a:latin typeface="Arial" pitchFamily="34" charset="0"/>
                <a:ea typeface="+mn-ea"/>
                <a:cs typeface="Arial" pitchFamily="34" charset="0"/>
              </a:defRPr>
            </a:lvl1pPr>
          </a:lstStyle>
          <a:p>
            <a:pPr lvl="0"/>
            <a:r>
              <a:rPr lang="en-US"/>
              <a:t>CONTENT</a:t>
            </a:r>
          </a:p>
        </p:txBody>
      </p:sp>
      <p:sp>
        <p:nvSpPr>
          <p:cNvPr id="26" name="Text Placeholder 15"/>
          <p:cNvSpPr>
            <a:spLocks noGrp="1"/>
          </p:cNvSpPr>
          <p:nvPr>
            <p:ph type="body" sz="quarter" idx="41" hasCustomPrompt="1"/>
          </p:nvPr>
        </p:nvSpPr>
        <p:spPr>
          <a:xfrm>
            <a:off x="617148" y="1097558"/>
            <a:ext cx="2593249" cy="161371"/>
          </a:xfrm>
          <a:prstGeom prst="rect">
            <a:avLst/>
          </a:prstGeom>
        </p:spPr>
        <p:txBody>
          <a:bodyPr lIns="0" tIns="0" rIns="0" bIns="0" numCol="1" spcCol="504868"/>
          <a:lstStyle>
            <a:lvl1pPr marL="0" algn="l" defTabSz="730694" rtl="0" eaLnBrk="1" latinLnBrk="0" hangingPunct="1">
              <a:lnSpc>
                <a:spcPct val="110000"/>
              </a:lnSpc>
              <a:spcAft>
                <a:spcPts val="861"/>
              </a:spcAft>
              <a:defRPr lang="en-US" sz="716" b="1" kern="1200" spc="0" baseline="0" dirty="0">
                <a:solidFill>
                  <a:srgbClr val="1E4A67"/>
                </a:solidFill>
                <a:latin typeface="Arial" pitchFamily="34" charset="0"/>
                <a:ea typeface="+mn-ea"/>
                <a:cs typeface="Arial" pitchFamily="34" charset="0"/>
              </a:defRPr>
            </a:lvl1pPr>
          </a:lstStyle>
          <a:p>
            <a:pPr lvl="0"/>
            <a:r>
              <a:rPr lang="en-US"/>
              <a:t>CONTENT</a:t>
            </a:r>
          </a:p>
        </p:txBody>
      </p:sp>
      <p:sp>
        <p:nvSpPr>
          <p:cNvPr id="20" name="Picture Placeholder 20"/>
          <p:cNvSpPr>
            <a:spLocks noGrp="1"/>
          </p:cNvSpPr>
          <p:nvPr>
            <p:ph type="pic" sz="quarter" idx="42"/>
          </p:nvPr>
        </p:nvSpPr>
        <p:spPr>
          <a:xfrm>
            <a:off x="3383244" y="1314455"/>
            <a:ext cx="2363507" cy="2449538"/>
          </a:xfrm>
          <a:prstGeom prst="rect">
            <a:avLst/>
          </a:prstGeom>
        </p:spPr>
        <p:txBody>
          <a:bodyPr lIns="128236" tIns="64118" rIns="128236" bIns="64118"/>
          <a:lstStyle/>
          <a:p>
            <a:endParaRPr lang="en-US"/>
          </a:p>
        </p:txBody>
      </p:sp>
      <p:sp>
        <p:nvSpPr>
          <p:cNvPr id="21" name="Text Placeholder 15"/>
          <p:cNvSpPr>
            <a:spLocks noGrp="1"/>
          </p:cNvSpPr>
          <p:nvPr>
            <p:ph type="body" sz="quarter" idx="43" hasCustomPrompt="1"/>
          </p:nvPr>
        </p:nvSpPr>
        <p:spPr>
          <a:xfrm>
            <a:off x="3383243" y="1097558"/>
            <a:ext cx="2593249" cy="190365"/>
          </a:xfrm>
          <a:prstGeom prst="rect">
            <a:avLst/>
          </a:prstGeom>
        </p:spPr>
        <p:txBody>
          <a:bodyPr lIns="0" tIns="0" rIns="0" bIns="0" numCol="1" spcCol="504868"/>
          <a:lstStyle>
            <a:lvl1pPr marL="0" algn="l" defTabSz="730694" rtl="0" eaLnBrk="1" latinLnBrk="0" hangingPunct="1">
              <a:lnSpc>
                <a:spcPct val="110000"/>
              </a:lnSpc>
              <a:spcAft>
                <a:spcPts val="861"/>
              </a:spcAft>
              <a:defRPr lang="en-US" sz="716" b="1" kern="1200" spc="0" baseline="0" dirty="0">
                <a:solidFill>
                  <a:srgbClr val="1E4A67"/>
                </a:solidFill>
                <a:latin typeface="Arial" pitchFamily="34" charset="0"/>
                <a:ea typeface="+mn-ea"/>
                <a:cs typeface="Arial" pitchFamily="34" charset="0"/>
              </a:defRPr>
            </a:lvl1pPr>
          </a:lstStyle>
          <a:p>
            <a:pPr lvl="0"/>
            <a:r>
              <a:rPr lang="en-US"/>
              <a:t>CONTENT</a:t>
            </a:r>
          </a:p>
        </p:txBody>
      </p:sp>
      <p:sp>
        <p:nvSpPr>
          <p:cNvPr id="23" name="Picture Placeholder 20"/>
          <p:cNvSpPr>
            <a:spLocks noGrp="1"/>
          </p:cNvSpPr>
          <p:nvPr>
            <p:ph type="pic" sz="quarter" idx="44"/>
          </p:nvPr>
        </p:nvSpPr>
        <p:spPr>
          <a:xfrm>
            <a:off x="6177244" y="2922633"/>
            <a:ext cx="2363507" cy="1439593"/>
          </a:xfrm>
          <a:prstGeom prst="rect">
            <a:avLst/>
          </a:prstGeom>
        </p:spPr>
        <p:txBody>
          <a:bodyPr lIns="128236" tIns="64118" rIns="128236" bIns="64118"/>
          <a:lstStyle/>
          <a:p>
            <a:endParaRPr lang="en-US"/>
          </a:p>
        </p:txBody>
      </p:sp>
      <p:pic>
        <p:nvPicPr>
          <p:cNvPr id="15" name="Picture 14">
            <a:extLst>
              <a:ext uri="{FF2B5EF4-FFF2-40B4-BE49-F238E27FC236}">
                <a16:creationId xmlns:a16="http://schemas.microsoft.com/office/drawing/2014/main" id="{022DD60D-2EF4-8E4D-9007-DD40E9ABE8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640" t="10826" r="21301" b="71398"/>
          <a:stretch/>
        </p:blipFill>
        <p:spPr>
          <a:xfrm>
            <a:off x="5889644" y="4452729"/>
            <a:ext cx="3254355" cy="690771"/>
          </a:xfrm>
          <a:prstGeom prst="rect">
            <a:avLst/>
          </a:prstGeom>
        </p:spPr>
      </p:pic>
      <p:sp>
        <p:nvSpPr>
          <p:cNvPr id="16" name="Title 1">
            <a:extLst>
              <a:ext uri="{FF2B5EF4-FFF2-40B4-BE49-F238E27FC236}">
                <a16:creationId xmlns:a16="http://schemas.microsoft.com/office/drawing/2014/main" id="{2AAA043E-6C22-4FD9-8716-5559B24DA18C}"/>
              </a:ext>
            </a:extLst>
          </p:cNvPr>
          <p:cNvSpPr>
            <a:spLocks noGrp="1"/>
          </p:cNvSpPr>
          <p:nvPr>
            <p:ph type="title" hasCustomPrompt="1"/>
          </p:nvPr>
        </p:nvSpPr>
        <p:spPr>
          <a:xfrm>
            <a:off x="616749" y="618304"/>
            <a:ext cx="5721576" cy="236283"/>
          </a:xfrm>
          <a:prstGeom prst="rect">
            <a:avLst/>
          </a:prstGeom>
        </p:spPr>
        <p:txBody>
          <a:bodyPr lIns="0" tIns="0" rIns="0" bIns="0"/>
          <a:lstStyle>
            <a:lvl1pPr marL="0" algn="l" defTabSz="730694" rtl="0" eaLnBrk="1" latinLnBrk="0" hangingPunct="1">
              <a:spcAft>
                <a:spcPts val="861"/>
              </a:spcAft>
              <a:defRPr lang="en-US" sz="1600" b="0" i="0" kern="1200" cap="none" dirty="0">
                <a:solidFill>
                  <a:srgbClr val="0A0A0A"/>
                </a:solidFill>
                <a:latin typeface="+mj-lt"/>
                <a:ea typeface="Helvetica Neue Light" panose="02000403000000020004" pitchFamily="2" charset="0"/>
                <a:cs typeface="+mn-cs"/>
              </a:defRPr>
            </a:lvl1pPr>
          </a:lstStyle>
          <a:p>
            <a:r>
              <a:rPr lang="en-US"/>
              <a:t>Click To Edit Title</a:t>
            </a:r>
          </a:p>
        </p:txBody>
      </p:sp>
    </p:spTree>
    <p:extLst>
      <p:ext uri="{BB962C8B-B14F-4D97-AF65-F5344CB8AC3E}">
        <p14:creationId xmlns:p14="http://schemas.microsoft.com/office/powerpoint/2010/main" val="1706119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CD23-2380-4B49-B501-E7EBC23F9C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E922F7-94A5-40B1-9636-06C00C6D13F9}"/>
              </a:ext>
            </a:extLst>
          </p:cNvPr>
          <p:cNvSpPr>
            <a:spLocks noGrp="1"/>
          </p:cNvSpPr>
          <p:nvPr>
            <p:ph type="dt" sz="half" idx="10"/>
          </p:nvPr>
        </p:nvSpPr>
        <p:spPr/>
        <p:txBody>
          <a:bodyPr/>
          <a:lstStyle/>
          <a:p>
            <a:fld id="{3DD05326-BED1-49DA-92CB-F5A6F12FBDAC}" type="datetimeFigureOut">
              <a:rPr lang="en-US" smtClean="0"/>
              <a:t>1/29/2025</a:t>
            </a:fld>
            <a:endParaRPr lang="en-US"/>
          </a:p>
        </p:txBody>
      </p:sp>
      <p:sp>
        <p:nvSpPr>
          <p:cNvPr id="4" name="Footer Placeholder 3">
            <a:extLst>
              <a:ext uri="{FF2B5EF4-FFF2-40B4-BE49-F238E27FC236}">
                <a16:creationId xmlns:a16="http://schemas.microsoft.com/office/drawing/2014/main" id="{7098C49A-5FE5-4BF0-881A-B1876A3AEE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7B0B95-13CE-4752-A3FE-1D2BCFD9BEAA}"/>
              </a:ext>
            </a:extLst>
          </p:cNvPr>
          <p:cNvSpPr>
            <a:spLocks noGrp="1"/>
          </p:cNvSpPr>
          <p:nvPr>
            <p:ph type="sldNum" sz="quarter" idx="12"/>
          </p:nvPr>
        </p:nvSpPr>
        <p:spPr/>
        <p:txBody>
          <a:bodyPr/>
          <a:lstStyle/>
          <a:p>
            <a:fld id="{D13EE800-15F8-4FC2-869C-485AF3D92E43}" type="slidenum">
              <a:rPr lang="en-US" smtClean="0"/>
              <a:t>‹#›</a:t>
            </a:fld>
            <a:endParaRPr lang="en-US"/>
          </a:p>
        </p:txBody>
      </p:sp>
    </p:spTree>
    <p:extLst>
      <p:ext uri="{BB962C8B-B14F-4D97-AF65-F5344CB8AC3E}">
        <p14:creationId xmlns:p14="http://schemas.microsoft.com/office/powerpoint/2010/main" val="4154056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OC">
    <p:spTree>
      <p:nvGrpSpPr>
        <p:cNvPr id="1" name=""/>
        <p:cNvGrpSpPr/>
        <p:nvPr/>
      </p:nvGrpSpPr>
      <p:grpSpPr>
        <a:xfrm>
          <a:off x="0" y="0"/>
          <a:ext cx="0" cy="0"/>
          <a:chOff x="0" y="0"/>
          <a:chExt cx="0" cy="0"/>
        </a:xfrm>
      </p:grpSpPr>
      <p:sp>
        <p:nvSpPr>
          <p:cNvPr id="3" name="Title 6"/>
          <p:cNvSpPr>
            <a:spLocks noGrp="1"/>
          </p:cNvSpPr>
          <p:nvPr>
            <p:ph type="title" hasCustomPrompt="1"/>
          </p:nvPr>
        </p:nvSpPr>
        <p:spPr>
          <a:xfrm>
            <a:off x="562820" y="667900"/>
            <a:ext cx="7698057" cy="419288"/>
          </a:xfrm>
          <a:prstGeom prst="rect">
            <a:avLst/>
          </a:prstGeom>
        </p:spPr>
        <p:txBody>
          <a:bodyPr>
            <a:noAutofit/>
          </a:bodyPr>
          <a:lstStyle>
            <a:lvl1pPr algn="l">
              <a:defRPr sz="2200" baseline="0">
                <a:solidFill>
                  <a:srgbClr val="00ACC8"/>
                </a:solidFill>
              </a:defRPr>
            </a:lvl1pPr>
          </a:lstStyle>
          <a:p>
            <a:r>
              <a:rPr lang="en-US"/>
              <a:t>T</a:t>
            </a:r>
            <a:r>
              <a:rPr lang="en-US" cap="none"/>
              <a:t>able of Contents</a:t>
            </a:r>
            <a:endParaRPr lang="en-US"/>
          </a:p>
        </p:txBody>
      </p:sp>
      <p:sp>
        <p:nvSpPr>
          <p:cNvPr id="10" name="Text Placeholder 8"/>
          <p:cNvSpPr>
            <a:spLocks noGrp="1"/>
          </p:cNvSpPr>
          <p:nvPr>
            <p:ph type="body" sz="quarter" idx="13" hasCustomPrompt="1"/>
          </p:nvPr>
        </p:nvSpPr>
        <p:spPr>
          <a:xfrm>
            <a:off x="562822" y="1430416"/>
            <a:ext cx="2670787" cy="3200876"/>
          </a:xfrm>
        </p:spPr>
        <p:txBody>
          <a:bodyPr/>
          <a:lstStyle>
            <a:lvl1pPr marL="176209" marR="0" indent="-176209" algn="l" defTabSz="816260" rtl="0" eaLnBrk="1" fontAlgn="auto" latinLnBrk="0" hangingPunct="1">
              <a:lnSpc>
                <a:spcPct val="100000"/>
              </a:lnSpc>
              <a:spcBef>
                <a:spcPts val="0"/>
              </a:spcBef>
              <a:spcAft>
                <a:spcPts val="2400"/>
              </a:spcAft>
              <a:buClr>
                <a:schemeClr val="accent1"/>
              </a:buClr>
              <a:buSzTx/>
              <a:buFont typeface="Arial" pitchFamily="34" charset="0"/>
              <a:buChar char="•"/>
              <a:tabLst/>
              <a:defRPr sz="1800" b="0" cap="none" baseline="0">
                <a:solidFill>
                  <a:srgbClr val="404040"/>
                </a:solidFill>
              </a:defRPr>
            </a:lvl1pPr>
            <a:lvl2pPr marL="1090586" indent="-176209">
              <a:spcAft>
                <a:spcPts val="160"/>
              </a:spcAft>
              <a:buClr>
                <a:srgbClr val="0096DB"/>
              </a:buClr>
              <a:buFont typeface="Arial" pitchFamily="34" charset="0"/>
              <a:buChar char="•"/>
              <a:defRPr sz="1800" cap="all" baseline="0">
                <a:solidFill>
                  <a:srgbClr val="404040"/>
                </a:solidFill>
              </a:defRPr>
            </a:lvl2pPr>
            <a:lvl3pPr marL="1090586" indent="-176209">
              <a:spcAft>
                <a:spcPts val="160"/>
              </a:spcAft>
              <a:buClr>
                <a:srgbClr val="0096DB"/>
              </a:buClr>
              <a:buFont typeface="Arial" pitchFamily="34" charset="0"/>
              <a:buChar char="•"/>
              <a:defRPr sz="1800" cap="all" baseline="0">
                <a:solidFill>
                  <a:srgbClr val="404040"/>
                </a:solidFill>
              </a:defRPr>
            </a:lvl3pPr>
            <a:lvl4pPr marL="176209" marR="0" indent="-176209" algn="l" defTabSz="836592" rtl="0" eaLnBrk="1" fontAlgn="auto" latinLnBrk="0" hangingPunct="1">
              <a:lnSpc>
                <a:spcPct val="100000"/>
              </a:lnSpc>
              <a:spcBef>
                <a:spcPts val="0"/>
              </a:spcBef>
              <a:spcAft>
                <a:spcPts val="160"/>
              </a:spcAft>
              <a:buClr>
                <a:srgbClr val="0096DB"/>
              </a:buClr>
              <a:buSzTx/>
              <a:buFont typeface="Arial" pitchFamily="34" charset="0"/>
              <a:buChar char="•"/>
              <a:tabLst/>
              <a:defRPr sz="1800" cap="all" baseline="0">
                <a:solidFill>
                  <a:srgbClr val="404040"/>
                </a:solidFill>
              </a:defRPr>
            </a:lvl4pPr>
            <a:lvl5pPr marL="1090586" indent="-176209">
              <a:spcAft>
                <a:spcPts val="160"/>
              </a:spcAft>
              <a:buClr>
                <a:srgbClr val="0096DB"/>
              </a:buClr>
              <a:buFont typeface="Arial" pitchFamily="34" charset="0"/>
              <a:buChar char="•"/>
              <a:defRPr sz="1800" cap="all" baseline="0">
                <a:solidFill>
                  <a:srgbClr val="404040"/>
                </a:solidFill>
              </a:defRPr>
            </a:lvl5pPr>
          </a:lstStyle>
          <a:p>
            <a:pPr lvl="0"/>
            <a:r>
              <a:rPr lang="en-US"/>
              <a:t>First Section</a:t>
            </a:r>
          </a:p>
          <a:p>
            <a:pPr lvl="0"/>
            <a:r>
              <a:rPr lang="en-US"/>
              <a:t>Second Section</a:t>
            </a:r>
          </a:p>
          <a:p>
            <a:pPr lvl="0"/>
            <a:r>
              <a:rPr lang="en-US"/>
              <a:t>Third Section</a:t>
            </a:r>
          </a:p>
          <a:p>
            <a:pPr lvl="0"/>
            <a:r>
              <a:rPr lang="en-US"/>
              <a:t>Fourth Section</a:t>
            </a:r>
          </a:p>
          <a:p>
            <a:pPr marL="176209" marR="0" lvl="0" indent="-176209" algn="l" defTabSz="816260" rtl="0" eaLnBrk="1" fontAlgn="auto" latinLnBrk="0" hangingPunct="1">
              <a:lnSpc>
                <a:spcPct val="100000"/>
              </a:lnSpc>
              <a:spcBef>
                <a:spcPts val="0"/>
              </a:spcBef>
              <a:spcAft>
                <a:spcPts val="2400"/>
              </a:spcAft>
              <a:buClr>
                <a:srgbClr val="0096DB"/>
              </a:buClr>
              <a:buSzTx/>
              <a:buFont typeface="Arial" pitchFamily="34" charset="0"/>
              <a:buChar char="•"/>
              <a:tabLst/>
              <a:defRPr/>
            </a:pPr>
            <a:r>
              <a:rPr lang="en-US"/>
              <a:t>Fifth Section</a:t>
            </a:r>
          </a:p>
          <a:p>
            <a:pPr lvl="0"/>
            <a:endParaRPr lang="en-US"/>
          </a:p>
        </p:txBody>
      </p:sp>
    </p:spTree>
    <p:extLst>
      <p:ext uri="{BB962C8B-B14F-4D97-AF65-F5344CB8AC3E}">
        <p14:creationId xmlns:p14="http://schemas.microsoft.com/office/powerpoint/2010/main" val="3916141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 Graphic">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70DE7F-334F-1142-98FB-F4FCC8FB4230}"/>
              </a:ext>
            </a:extLst>
          </p:cNvPr>
          <p:cNvPicPr>
            <a:picLocks noChangeAspect="1"/>
          </p:cNvPicPr>
          <p:nvPr userDrawn="1"/>
        </p:nvPicPr>
        <p:blipFill rotWithShape="1">
          <a:blip r:embed="rId2" cstate="print">
            <a:duotone>
              <a:prstClr val="black"/>
              <a:srgbClr val="B3DCD9">
                <a:tint val="45000"/>
                <a:satMod val="400000"/>
              </a:srgbClr>
            </a:duotone>
            <a:extLst>
              <a:ext uri="{28A0092B-C50C-407E-A947-70E740481C1C}">
                <a14:useLocalDpi xmlns:a14="http://schemas.microsoft.com/office/drawing/2010/main"/>
              </a:ext>
            </a:extLst>
          </a:blip>
          <a:srcRect l="10485" r="4284" b="74479"/>
          <a:stretch/>
        </p:blipFill>
        <p:spPr>
          <a:xfrm>
            <a:off x="4069357" y="3776996"/>
            <a:ext cx="5178600" cy="1371360"/>
          </a:xfrm>
          <a:prstGeom prst="rect">
            <a:avLst/>
          </a:prstGeom>
        </p:spPr>
      </p:pic>
      <p:sp>
        <p:nvSpPr>
          <p:cNvPr id="2" name="Title 1">
            <a:extLst>
              <a:ext uri="{FF2B5EF4-FFF2-40B4-BE49-F238E27FC236}">
                <a16:creationId xmlns:a16="http://schemas.microsoft.com/office/drawing/2014/main" id="{0CC5F30A-EDB0-4165-B2F9-6D00F1C81DF7}"/>
              </a:ext>
            </a:extLst>
          </p:cNvPr>
          <p:cNvSpPr>
            <a:spLocks noGrp="1"/>
          </p:cNvSpPr>
          <p:nvPr>
            <p:ph type="title" hasCustomPrompt="1"/>
          </p:nvPr>
        </p:nvSpPr>
        <p:spPr>
          <a:xfrm>
            <a:off x="628649" y="619506"/>
            <a:ext cx="7772400" cy="237744"/>
          </a:xfrm>
          <a:prstGeom prst="rect">
            <a:avLst/>
          </a:prstGeom>
        </p:spPr>
        <p:txBody>
          <a:bodyPr lIns="0" tIns="0" rIns="0" bIns="0"/>
          <a:lstStyle>
            <a:lvl1pPr>
              <a:defRPr sz="1600" b="0" cap="none">
                <a:solidFill>
                  <a:schemeClr val="tx2"/>
                </a:solidFill>
                <a:latin typeface="+mj-lt"/>
              </a:defRPr>
            </a:lvl1pPr>
          </a:lstStyle>
          <a:p>
            <a:r>
              <a:rPr lang="en-US"/>
              <a:t>Click To Edit Title</a:t>
            </a:r>
          </a:p>
        </p:txBody>
      </p:sp>
    </p:spTree>
    <p:extLst>
      <p:ext uri="{BB962C8B-B14F-4D97-AF65-F5344CB8AC3E}">
        <p14:creationId xmlns:p14="http://schemas.microsoft.com/office/powerpoint/2010/main" val="294967420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copy and image">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5163673" y="1402771"/>
            <a:ext cx="3084914" cy="3042047"/>
          </a:xfrm>
          <a:prstGeom prst="rect">
            <a:avLst/>
          </a:prstGeom>
        </p:spPr>
        <p:txBody>
          <a:bodyPr/>
          <a:lstStyle>
            <a:lvl1pPr algn="ctr">
              <a:buNone/>
              <a:defRPr>
                <a:solidFill>
                  <a:srgbClr val="A2A2A3"/>
                </a:solidFill>
                <a:latin typeface="HOK Sans" pitchFamily="50" charset="0"/>
                <a:ea typeface="HOK Sans" pitchFamily="50" charset="0"/>
              </a:defRPr>
            </a:lvl1pPr>
          </a:lstStyle>
          <a:p>
            <a:endParaRPr lang="en-US"/>
          </a:p>
        </p:txBody>
      </p:sp>
      <p:sp>
        <p:nvSpPr>
          <p:cNvPr id="13" name="Text Placeholder 12"/>
          <p:cNvSpPr>
            <a:spLocks noGrp="1"/>
          </p:cNvSpPr>
          <p:nvPr>
            <p:ph type="body" sz="quarter" idx="15" hasCustomPrompt="1"/>
          </p:nvPr>
        </p:nvSpPr>
        <p:spPr>
          <a:xfrm>
            <a:off x="702454" y="1402771"/>
            <a:ext cx="4228139" cy="3042047"/>
          </a:xfrm>
          <a:prstGeom prst="rect">
            <a:avLst/>
          </a:prstGeom>
        </p:spPr>
        <p:txBody>
          <a:bodyPr/>
          <a:lstStyle>
            <a:lvl1pPr marL="0" indent="0">
              <a:buNone/>
              <a:defRPr sz="591" baseline="0">
                <a:solidFill>
                  <a:srgbClr val="797A7A"/>
                </a:solidFill>
                <a:latin typeface="HOK Sans" pitchFamily="50" charset="0"/>
                <a:ea typeface="HOK Sans" pitchFamily="50" charset="0"/>
              </a:defRPr>
            </a:lvl1pPr>
            <a:lvl2pPr indent="0">
              <a:buNone/>
              <a:defRPr sz="591">
                <a:solidFill>
                  <a:srgbClr val="797A7A"/>
                </a:solidFill>
                <a:latin typeface="HOK Sans" pitchFamily="50" charset="0"/>
                <a:ea typeface="HOK Sans" pitchFamily="50" charset="0"/>
              </a:defRPr>
            </a:lvl2pPr>
            <a:lvl3pPr indent="0">
              <a:buNone/>
              <a:defRPr sz="591">
                <a:solidFill>
                  <a:srgbClr val="797A7A"/>
                </a:solidFill>
                <a:latin typeface="HOK Sans" pitchFamily="50" charset="0"/>
                <a:ea typeface="HOK Sans" pitchFamily="50" charset="0"/>
              </a:defRPr>
            </a:lvl3pPr>
            <a:lvl4pPr indent="0">
              <a:buNone/>
              <a:defRPr sz="591">
                <a:solidFill>
                  <a:srgbClr val="797A7A"/>
                </a:solidFill>
                <a:latin typeface="HOK Sans" pitchFamily="50" charset="0"/>
                <a:ea typeface="HOK Sans" pitchFamily="50" charset="0"/>
              </a:defRPr>
            </a:lvl4pPr>
            <a:lvl5pPr indent="0">
              <a:buNone/>
              <a:defRPr sz="591">
                <a:solidFill>
                  <a:srgbClr val="797A7A"/>
                </a:solidFill>
                <a:latin typeface="HOK Sans" pitchFamily="50" charset="0"/>
                <a:ea typeface="HOK Sans" pitchFamily="50" charset="0"/>
              </a:defRPr>
            </a:lvl5pPr>
          </a:lstStyle>
          <a:p>
            <a:pPr lvl="0"/>
            <a:r>
              <a:rPr lang="en-US"/>
              <a:t>Click here to add copy</a:t>
            </a:r>
          </a:p>
        </p:txBody>
      </p:sp>
      <p:sp>
        <p:nvSpPr>
          <p:cNvPr id="15" name="Text Placeholder 14"/>
          <p:cNvSpPr>
            <a:spLocks noGrp="1"/>
          </p:cNvSpPr>
          <p:nvPr>
            <p:ph type="body" sz="quarter" idx="16" hasCustomPrompt="1"/>
          </p:nvPr>
        </p:nvSpPr>
        <p:spPr>
          <a:xfrm>
            <a:off x="5163673" y="4453636"/>
            <a:ext cx="3084914" cy="168165"/>
          </a:xfrm>
          <a:prstGeom prst="rect">
            <a:avLst/>
          </a:prstGeom>
        </p:spPr>
        <p:txBody>
          <a:bodyPr/>
          <a:lstStyle>
            <a:lvl1pPr marL="0" indent="0">
              <a:buNone/>
              <a:defRPr sz="380">
                <a:solidFill>
                  <a:srgbClr val="797A7A"/>
                </a:solidFill>
                <a:latin typeface="HOK Sans" pitchFamily="50" charset="0"/>
                <a:ea typeface="HOK Sans" pitchFamily="50" charset="0"/>
              </a:defRPr>
            </a:lvl1pPr>
          </a:lstStyle>
          <a:p>
            <a:pPr lvl="0"/>
            <a:r>
              <a:rPr lang="en-US"/>
              <a:t>Caption for picture can go here</a:t>
            </a:r>
          </a:p>
        </p:txBody>
      </p:sp>
      <p:sp>
        <p:nvSpPr>
          <p:cNvPr id="9" name="Text Placeholder 6"/>
          <p:cNvSpPr>
            <a:spLocks noGrp="1"/>
          </p:cNvSpPr>
          <p:nvPr>
            <p:ph type="body" sz="quarter" idx="19" hasCustomPrompt="1"/>
          </p:nvPr>
        </p:nvSpPr>
        <p:spPr>
          <a:xfrm>
            <a:off x="702454" y="722400"/>
            <a:ext cx="7546135" cy="516731"/>
          </a:xfrm>
          <a:prstGeom prst="rect">
            <a:avLst/>
          </a:prstGeom>
        </p:spPr>
        <p:txBody>
          <a:bodyPr/>
          <a:lstStyle>
            <a:lvl1pPr>
              <a:buNone/>
              <a:defRPr sz="1012" baseline="0">
                <a:solidFill>
                  <a:srgbClr val="F15D22"/>
                </a:solidFill>
                <a:latin typeface="HOK Sans" pitchFamily="50" charset="0"/>
                <a:ea typeface="HOK Sans" pitchFamily="50" charset="0"/>
              </a:defRPr>
            </a:lvl1pPr>
            <a:lvl2pPr>
              <a:defRPr sz="1012">
                <a:latin typeface="HOK Sans" pitchFamily="50" charset="0"/>
                <a:ea typeface="HOK Sans" pitchFamily="50" charset="0"/>
              </a:defRPr>
            </a:lvl2pPr>
            <a:lvl3pPr>
              <a:defRPr sz="1012">
                <a:latin typeface="HOK Sans" pitchFamily="50" charset="0"/>
                <a:ea typeface="HOK Sans" pitchFamily="50" charset="0"/>
              </a:defRPr>
            </a:lvl3pPr>
            <a:lvl4pPr>
              <a:defRPr sz="1012">
                <a:latin typeface="HOK Sans" pitchFamily="50" charset="0"/>
                <a:ea typeface="HOK Sans" pitchFamily="50" charset="0"/>
              </a:defRPr>
            </a:lvl4pPr>
            <a:lvl5pPr>
              <a:defRPr sz="1012">
                <a:latin typeface="HOK Sans" pitchFamily="50" charset="0"/>
                <a:ea typeface="HOK Sans" pitchFamily="50" charset="0"/>
              </a:defRPr>
            </a:lvl5pPr>
          </a:lstStyle>
          <a:p>
            <a:pPr lvl="0"/>
            <a:r>
              <a:rPr lang="en-US"/>
              <a:t>CLICK TO ADD TITLE HERE</a:t>
            </a:r>
          </a:p>
        </p:txBody>
      </p:sp>
    </p:spTree>
    <p:extLst>
      <p:ext uri="{BB962C8B-B14F-4D97-AF65-F5344CB8AC3E}">
        <p14:creationId xmlns:p14="http://schemas.microsoft.com/office/powerpoint/2010/main" val="386136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A1D763-FF3B-40E8-8A6E-1B56C48D8743}" type="datetimeFigureOut">
              <a:rPr lang="it-IT" smtClean="0"/>
              <a:t>29/01/2025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0D3EBF56-9697-4681-9A11-9A687189215C}" type="slidenum">
              <a:rPr lang="it-IT" smtClean="0"/>
              <a:t>‹#›</a:t>
            </a:fld>
            <a:endParaRPr lang="it-IT"/>
          </a:p>
        </p:txBody>
      </p:sp>
    </p:spTree>
    <p:extLst>
      <p:ext uri="{BB962C8B-B14F-4D97-AF65-F5344CB8AC3E}">
        <p14:creationId xmlns:p14="http://schemas.microsoft.com/office/powerpoint/2010/main" val="80122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with Title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338839" y="259646"/>
            <a:ext cx="3433495" cy="150450"/>
          </a:xfrm>
          <a:prstGeom prst="rect">
            <a:avLst/>
          </a:prstGeom>
        </p:spPr>
        <p:txBody>
          <a:bodyPr/>
          <a:lstStyle/>
          <a:p>
            <a:r>
              <a:rPr lang="en-US" noProof="0"/>
              <a:t>Header Text – Remove if Not Needed</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4" name="Text Placeholder 6">
            <a:extLst>
              <a:ext uri="{FF2B5EF4-FFF2-40B4-BE49-F238E27FC236}">
                <a16:creationId xmlns:a16="http://schemas.microsoft.com/office/drawing/2014/main" id="{16C959C3-4EAC-77EB-2E6B-CF0BB1956171}"/>
              </a:ext>
            </a:extLst>
          </p:cNvPr>
          <p:cNvSpPr>
            <a:spLocks noGrp="1"/>
          </p:cNvSpPr>
          <p:nvPr>
            <p:ph type="body" sz="quarter" idx="14" hasCustomPrompt="1"/>
          </p:nvPr>
        </p:nvSpPr>
        <p:spPr>
          <a:xfrm>
            <a:off x="338840" y="572733"/>
            <a:ext cx="8466321" cy="369383"/>
          </a:xfrm>
        </p:spPr>
        <p:txBody>
          <a:bodyPr/>
          <a:lstStyle>
            <a:lvl1pPr>
              <a:lnSpc>
                <a:spcPts val="3202"/>
              </a:lnSpc>
              <a:defRPr sz="2760">
                <a:latin typeface="+mj-lt"/>
              </a:defRPr>
            </a:lvl1pPr>
            <a:lvl2pPr>
              <a:lnSpc>
                <a:spcPts val="3423"/>
              </a:lnSpc>
              <a:defRPr sz="2760">
                <a:latin typeface="+mj-lt"/>
              </a:defRPr>
            </a:lvl2pPr>
            <a:lvl3pPr>
              <a:lnSpc>
                <a:spcPts val="3423"/>
              </a:lnSpc>
              <a:defRPr sz="2760">
                <a:latin typeface="+mj-lt"/>
              </a:defRPr>
            </a:lvl3pPr>
            <a:lvl4pPr>
              <a:lnSpc>
                <a:spcPts val="3423"/>
              </a:lnSpc>
              <a:defRPr sz="2760">
                <a:latin typeface="+mj-lt"/>
              </a:defRPr>
            </a:lvl4pPr>
            <a:lvl5pPr>
              <a:lnSpc>
                <a:spcPts val="3423"/>
              </a:lnSpc>
              <a:defRPr sz="2760">
                <a:latin typeface="+mj-lt"/>
              </a:defRPr>
            </a:lvl5pPr>
          </a:lstStyle>
          <a:p>
            <a:pPr lvl="0"/>
            <a:r>
              <a:rPr lang="en-US"/>
              <a:t>Click To Edit Master Title Style</a:t>
            </a:r>
          </a:p>
        </p:txBody>
      </p:sp>
    </p:spTree>
    <p:extLst>
      <p:ext uri="{BB962C8B-B14F-4D97-AF65-F5344CB8AC3E}">
        <p14:creationId xmlns:p14="http://schemas.microsoft.com/office/powerpoint/2010/main" val="2693376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ng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338841" y="571848"/>
            <a:ext cx="7740233" cy="358688"/>
          </a:xfrm>
          <a:prstGeom prst="rect">
            <a:avLst/>
          </a:prstGeom>
        </p:spPr>
        <p:txBody>
          <a:bodyPr/>
          <a:lstStyle/>
          <a:p>
            <a:r>
              <a:rPr lang="en-US" noProof="0"/>
              <a:t>Click To Edit Master Title Style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338839" y="259646"/>
            <a:ext cx="3433495" cy="150450"/>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338426" y="1154365"/>
            <a:ext cx="7748905" cy="596665"/>
          </a:xfrm>
          <a:prstGeom prst="rect">
            <a:avLst/>
          </a:prstGeom>
        </p:spPr>
        <p:txBody>
          <a:bodyPr/>
          <a:lstStyle>
            <a:lvl1pPr marL="0" indent="0">
              <a:lnSpc>
                <a:spcPts val="2043"/>
              </a:lnSpc>
              <a:buFont typeface="Arial" panose="020B0604020202020204" pitchFamily="34" charset="0"/>
              <a:buNone/>
              <a:defRPr sz="1380">
                <a:latin typeface="Arial" panose="020B0604020202020204" pitchFamily="34" charset="0"/>
              </a:defRPr>
            </a:lvl1pPr>
            <a:lvl2pPr marL="342793" indent="0">
              <a:lnSpc>
                <a:spcPts val="2153"/>
              </a:lnSpc>
              <a:buNone/>
              <a:defRPr sz="1380"/>
            </a:lvl2pPr>
            <a:lvl3pPr marL="685587" indent="0">
              <a:lnSpc>
                <a:spcPts val="2153"/>
              </a:lnSpc>
              <a:buNone/>
              <a:defRPr sz="1380"/>
            </a:lvl3pPr>
            <a:lvl4pPr marL="1028380" indent="0">
              <a:lnSpc>
                <a:spcPts val="2153"/>
              </a:lnSpc>
              <a:buNone/>
              <a:defRPr sz="1380"/>
            </a:lvl4pPr>
            <a:lvl5pPr marL="1371174" indent="0">
              <a:lnSpc>
                <a:spcPts val="2153"/>
              </a:lnSpc>
              <a:buNone/>
              <a:defRPr sz="1380"/>
            </a:lvl5pPr>
          </a:lstStyle>
          <a:p>
            <a:pPr lvl="0"/>
            <a:r>
              <a:rPr lang="en-US" noProof="0"/>
              <a:t>Lorem ipsum dolor sit amet, consectetur adipiscing elit. Sed porta magna eget est porttitor, nec rutrum nisi scelerisque. Nam vitae varius eros. Phasellus a tellus sit amet massa placerat rutrum.</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338427" y="2153721"/>
            <a:ext cx="7747311" cy="2645580"/>
          </a:xfrm>
          <a:prstGeom prst="rect">
            <a:avLst/>
          </a:prstGeom>
        </p:spPr>
        <p:txBody>
          <a:bodyPr/>
          <a:lstStyle>
            <a:lvl1pPr marL="0" indent="0">
              <a:buFont typeface="Arial" panose="020B0604020202020204" pitchFamily="34" charset="0"/>
              <a:buNone/>
              <a:defRPr/>
            </a:lvl1pPr>
            <a:lvl2pPr marL="342793" indent="0">
              <a:buNone/>
              <a:defRPr/>
            </a:lvl2pPr>
            <a:lvl3pPr marL="685587" indent="0">
              <a:buNone/>
              <a:defRPr/>
            </a:lvl3pPr>
            <a:lvl4pPr marL="1028380" indent="0">
              <a:buNone/>
              <a:defRPr/>
            </a:lvl4pPr>
            <a:lvl5pPr marL="1371174"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4" name="Slide Number Placeholder 3">
            <a:extLst>
              <a:ext uri="{FF2B5EF4-FFF2-40B4-BE49-F238E27FC236}">
                <a16:creationId xmlns:a16="http://schemas.microsoft.com/office/drawing/2014/main" id="{F75A96A0-F10B-B252-A265-90E4234798C8}"/>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65830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 Plai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35D529-7B5A-4229-A1BB-B1A775085359}"/>
              </a:ext>
            </a:extLst>
          </p:cNvPr>
          <p:cNvSpPr>
            <a:spLocks noGrp="1"/>
          </p:cNvSpPr>
          <p:nvPr>
            <p:ph type="body" sz="quarter" idx="10" hasCustomPrompt="1"/>
          </p:nvPr>
        </p:nvSpPr>
        <p:spPr>
          <a:xfrm>
            <a:off x="609599" y="617034"/>
            <a:ext cx="7772400" cy="240216"/>
          </a:xfrm>
          <a:prstGeom prst="rect">
            <a:avLst/>
          </a:prstGeom>
        </p:spPr>
        <p:txBody>
          <a:bodyPr lIns="0" tIns="0" rIns="0" bIns="0"/>
          <a:lstStyle>
            <a:lvl1pPr>
              <a:defRPr sz="1600">
                <a:solidFill>
                  <a:schemeClr val="tx2"/>
                </a:solidFill>
                <a:latin typeface="+mj-lt"/>
              </a:defRPr>
            </a:lvl1pPr>
          </a:lstStyle>
          <a:p>
            <a:pPr lvl="0"/>
            <a:r>
              <a:rPr lang="en-US"/>
              <a:t>Click To Edit Title </a:t>
            </a:r>
          </a:p>
        </p:txBody>
      </p:sp>
    </p:spTree>
    <p:extLst>
      <p:ext uri="{BB962C8B-B14F-4D97-AF65-F5344CB8AC3E}">
        <p14:creationId xmlns:p14="http://schemas.microsoft.com/office/powerpoint/2010/main" val="18417024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Name">
    <p:bg>
      <p:bgPr>
        <a:solidFill>
          <a:srgbClr val="DEEAD9"/>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A9EA42-AB17-CA4B-964F-6C99D03158AF}"/>
              </a:ext>
            </a:extLst>
          </p:cNvPr>
          <p:cNvSpPr>
            <a:spLocks noGrp="1"/>
          </p:cNvSpPr>
          <p:nvPr>
            <p:ph type="title" hasCustomPrompt="1"/>
          </p:nvPr>
        </p:nvSpPr>
        <p:spPr>
          <a:xfrm>
            <a:off x="2222098" y="2344566"/>
            <a:ext cx="5853775" cy="371936"/>
          </a:xfrm>
          <a:prstGeom prst="rect">
            <a:avLst/>
          </a:prstGeom>
        </p:spPr>
        <p:txBody>
          <a:bodyPr lIns="0" tIns="0" rIns="0" bIns="0" anchor="t"/>
          <a:lstStyle>
            <a:lvl1pPr algn="r">
              <a:defRPr sz="2000" b="0" i="0" cap="none">
                <a:solidFill>
                  <a:srgbClr val="FFFFFF"/>
                </a:solidFill>
                <a:latin typeface="+mj-lt"/>
                <a:ea typeface="Helvetica Neue Light" panose="02000403000000020004" pitchFamily="2" charset="0"/>
              </a:defRPr>
            </a:lvl1pPr>
          </a:lstStyle>
          <a:p>
            <a:r>
              <a:rPr lang="en-US"/>
              <a:t>Section Starter</a:t>
            </a:r>
          </a:p>
        </p:txBody>
      </p:sp>
      <p:sp>
        <p:nvSpPr>
          <p:cNvPr id="5" name="Text Placeholder 2">
            <a:extLst>
              <a:ext uri="{FF2B5EF4-FFF2-40B4-BE49-F238E27FC236}">
                <a16:creationId xmlns:a16="http://schemas.microsoft.com/office/drawing/2014/main" id="{9837B731-09F7-974A-B561-A28CC1007B05}"/>
              </a:ext>
            </a:extLst>
          </p:cNvPr>
          <p:cNvSpPr>
            <a:spLocks noGrp="1"/>
          </p:cNvSpPr>
          <p:nvPr>
            <p:ph type="body" idx="1" hasCustomPrompt="1"/>
          </p:nvPr>
        </p:nvSpPr>
        <p:spPr>
          <a:xfrm>
            <a:off x="2997404" y="2820990"/>
            <a:ext cx="5542407" cy="141783"/>
          </a:xfrm>
          <a:prstGeom prst="rect">
            <a:avLst/>
          </a:prstGeom>
        </p:spPr>
        <p:txBody>
          <a:bodyPr lIns="0" tIns="0" rIns="0" bIns="0" anchor="t" anchorCtr="0"/>
          <a:lstStyle>
            <a:lvl1pPr marL="0" indent="0" algn="r">
              <a:buNone/>
              <a:defRPr sz="767">
                <a:solidFill>
                  <a:schemeClr val="bg1"/>
                </a:solidFill>
              </a:defRPr>
            </a:lvl1pPr>
            <a:lvl2pPr marL="327900" indent="0">
              <a:buNone/>
              <a:defRPr sz="1381">
                <a:solidFill>
                  <a:schemeClr val="tx1">
                    <a:tint val="75000"/>
                  </a:schemeClr>
                </a:solidFill>
              </a:defRPr>
            </a:lvl2pPr>
            <a:lvl3pPr marL="655802" indent="0">
              <a:buNone/>
              <a:defRPr sz="1125">
                <a:solidFill>
                  <a:schemeClr val="tx1">
                    <a:tint val="75000"/>
                  </a:schemeClr>
                </a:solidFill>
              </a:defRPr>
            </a:lvl3pPr>
            <a:lvl4pPr marL="983702" indent="0">
              <a:buNone/>
              <a:defRPr sz="1023">
                <a:solidFill>
                  <a:schemeClr val="tx1">
                    <a:tint val="75000"/>
                  </a:schemeClr>
                </a:solidFill>
              </a:defRPr>
            </a:lvl4pPr>
            <a:lvl5pPr marL="1311603" indent="0">
              <a:buNone/>
              <a:defRPr sz="1023">
                <a:solidFill>
                  <a:schemeClr val="tx1">
                    <a:tint val="75000"/>
                  </a:schemeClr>
                </a:solidFill>
              </a:defRPr>
            </a:lvl5pPr>
            <a:lvl6pPr marL="1639504" indent="0">
              <a:buNone/>
              <a:defRPr sz="1023">
                <a:solidFill>
                  <a:schemeClr val="tx1">
                    <a:tint val="75000"/>
                  </a:schemeClr>
                </a:solidFill>
              </a:defRPr>
            </a:lvl6pPr>
            <a:lvl7pPr marL="1967404" indent="0">
              <a:buNone/>
              <a:defRPr sz="1023">
                <a:solidFill>
                  <a:schemeClr val="tx1">
                    <a:tint val="75000"/>
                  </a:schemeClr>
                </a:solidFill>
              </a:defRPr>
            </a:lvl7pPr>
            <a:lvl8pPr marL="2295305" indent="0">
              <a:buNone/>
              <a:defRPr sz="1023">
                <a:solidFill>
                  <a:schemeClr val="tx1">
                    <a:tint val="75000"/>
                  </a:schemeClr>
                </a:solidFill>
              </a:defRPr>
            </a:lvl8pPr>
            <a:lvl9pPr marL="2623206" indent="0">
              <a:buNone/>
              <a:defRPr sz="1023">
                <a:solidFill>
                  <a:schemeClr val="tx1">
                    <a:tint val="75000"/>
                  </a:schemeClr>
                </a:solidFill>
              </a:defRPr>
            </a:lvl9pPr>
          </a:lstStyle>
          <a:p>
            <a:pPr lvl="0"/>
            <a:r>
              <a:rPr lang="en-US"/>
              <a:t>Subhead text here if needed</a:t>
            </a:r>
          </a:p>
        </p:txBody>
      </p:sp>
      <p:sp>
        <p:nvSpPr>
          <p:cNvPr id="7" name="Text Placeholder 5">
            <a:extLst>
              <a:ext uri="{FF2B5EF4-FFF2-40B4-BE49-F238E27FC236}">
                <a16:creationId xmlns:a16="http://schemas.microsoft.com/office/drawing/2014/main" id="{84BA83AA-EA41-684D-A55D-B2C4102D38B5}"/>
              </a:ext>
            </a:extLst>
          </p:cNvPr>
          <p:cNvSpPr>
            <a:spLocks noGrp="1"/>
          </p:cNvSpPr>
          <p:nvPr>
            <p:ph type="body" sz="quarter" idx="12" hasCustomPrompt="1"/>
          </p:nvPr>
        </p:nvSpPr>
        <p:spPr>
          <a:xfrm>
            <a:off x="8214295" y="2403914"/>
            <a:ext cx="342407" cy="238471"/>
          </a:xfrm>
          <a:prstGeom prst="rect">
            <a:avLst/>
          </a:prstGeom>
        </p:spPr>
        <p:txBody>
          <a:bodyPr lIns="0" tIns="0" rIns="0" bIns="0" anchor="b" anchorCtr="0"/>
          <a:lstStyle>
            <a:lvl1pPr marL="0" algn="r" defTabSz="730694" rtl="0" eaLnBrk="1" latinLnBrk="0" hangingPunct="1">
              <a:lnSpc>
                <a:spcPct val="100000"/>
              </a:lnSpc>
              <a:spcBef>
                <a:spcPct val="0"/>
              </a:spcBef>
              <a:spcAft>
                <a:spcPts val="1291"/>
              </a:spcAft>
              <a:buNone/>
              <a:defRPr kumimoji="0" lang="en-US" sz="1500" b="1" i="0" u="none" strike="noStrike" kern="1200" cap="all" spc="0" normalizeH="0" baseline="0" noProof="0" dirty="0" smtClean="0">
                <a:ln>
                  <a:noFill/>
                </a:ln>
                <a:solidFill>
                  <a:srgbClr val="C0E6E3"/>
                </a:solidFill>
                <a:effectLst/>
                <a:uLnTx/>
                <a:uFillTx/>
                <a:latin typeface="+mn-lt"/>
                <a:ea typeface="+mn-ea"/>
                <a:cs typeface="+mn-cs"/>
              </a:defRPr>
            </a:lvl1pPr>
            <a:lvl2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2pPr>
            <a:lvl3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3pPr>
            <a:lvl4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4pPr>
            <a:lvl5pPr marL="0" algn="l" defTabSz="730694" rtl="0" eaLnBrk="1" latinLnBrk="0" hangingPunct="1">
              <a:spcBef>
                <a:spcPct val="0"/>
              </a:spcBef>
              <a:spcAft>
                <a:spcPts val="1291"/>
              </a:spcAft>
              <a:buNone/>
              <a:defRPr kumimoji="0" lang="en-US" sz="1739" b="1" i="0" u="none" strike="noStrike" kern="1200" cap="all" spc="0" normalizeH="0" baseline="0" noProof="0" dirty="0">
                <a:ln>
                  <a:noFill/>
                </a:ln>
                <a:solidFill>
                  <a:schemeClr val="tx1"/>
                </a:solidFill>
                <a:effectLst/>
                <a:uLnTx/>
                <a:uFillTx/>
                <a:latin typeface="+mn-lt"/>
                <a:ea typeface="+mn-ea"/>
                <a:cs typeface="+mn-cs"/>
              </a:defRPr>
            </a:lvl5pPr>
          </a:lstStyle>
          <a:p>
            <a:pPr lvl="0"/>
            <a:r>
              <a:rPr lang="en-US"/>
              <a:t>00</a:t>
            </a:r>
          </a:p>
        </p:txBody>
      </p:sp>
    </p:spTree>
    <p:extLst>
      <p:ext uri="{BB962C8B-B14F-4D97-AF65-F5344CB8AC3E}">
        <p14:creationId xmlns:p14="http://schemas.microsoft.com/office/powerpoint/2010/main" val="276866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Break - Teal">
    <p:spTree>
      <p:nvGrpSpPr>
        <p:cNvPr id="1" name=""/>
        <p:cNvGrpSpPr/>
        <p:nvPr/>
      </p:nvGrpSpPr>
      <p:grpSpPr>
        <a:xfrm>
          <a:off x="0" y="0"/>
          <a:ext cx="0" cy="0"/>
          <a:chOff x="0" y="0"/>
          <a:chExt cx="0" cy="0"/>
        </a:xfrm>
      </p:grpSpPr>
      <p:pic>
        <p:nvPicPr>
          <p:cNvPr id="1026" name="Picture 2" descr="Dean's Discussion Board - CGS">
            <a:extLst>
              <a:ext uri="{FF2B5EF4-FFF2-40B4-BE49-F238E27FC236}">
                <a16:creationId xmlns:a16="http://schemas.microsoft.com/office/drawing/2014/main" id="{07DB83EE-3AC9-97C9-FE14-C0AF93A22C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1614" y="1040216"/>
            <a:ext cx="4397849" cy="30707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79CD0F-F38C-6645-BE2A-739B133B21DE}"/>
              </a:ext>
            </a:extLst>
          </p:cNvPr>
          <p:cNvSpPr/>
          <p:nvPr userDrawn="1"/>
        </p:nvSpPr>
        <p:spPr>
          <a:xfrm rot="16200000">
            <a:off x="4579925" y="579425"/>
            <a:ext cx="5143501" cy="3984648"/>
          </a:xfrm>
          <a:prstGeom prst="rect">
            <a:avLst/>
          </a:prstGeom>
          <a:solidFill>
            <a:srgbClr val="213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683753" y="3604557"/>
            <a:ext cx="2428054" cy="238471"/>
          </a:xfrm>
          <a:prstGeom prst="rect">
            <a:avLst/>
          </a:prstGeom>
        </p:spPr>
        <p:txBody>
          <a:bodyPr lIns="0" tIns="0" rIns="0" bIns="0"/>
          <a:lstStyle>
            <a:lvl1pPr marL="0" algn="r" defTabSz="730694" rtl="0" eaLnBrk="1" latinLnBrk="0" hangingPunct="1">
              <a:spcAft>
                <a:spcPts val="1291"/>
              </a:spcAft>
              <a:defRPr lang="en-US" sz="1739" b="0" i="0" kern="1200" cap="none" baseline="0" dirty="0">
                <a:solidFill>
                  <a:schemeClr val="bg1"/>
                </a:solidFill>
                <a:latin typeface="+mj-lt"/>
                <a:ea typeface="Helvetica Neue Light" panose="02000403000000020004" pitchFamily="2" charset="0"/>
                <a:cs typeface="+mn-cs"/>
              </a:defRPr>
            </a:lvl1pPr>
          </a:lstStyle>
          <a:p>
            <a:r>
              <a:rPr lang="en-US"/>
              <a:t>Click To Edit Title</a:t>
            </a:r>
          </a:p>
        </p:txBody>
      </p:sp>
      <p:sp>
        <p:nvSpPr>
          <p:cNvPr id="6" name="Text Placeholder 5"/>
          <p:cNvSpPr>
            <a:spLocks noGrp="1"/>
          </p:cNvSpPr>
          <p:nvPr>
            <p:ph type="body" sz="quarter" idx="10" hasCustomPrompt="1"/>
          </p:nvPr>
        </p:nvSpPr>
        <p:spPr>
          <a:xfrm>
            <a:off x="8214295" y="3604325"/>
            <a:ext cx="342407" cy="238471"/>
          </a:xfrm>
          <a:prstGeom prst="rect">
            <a:avLst/>
          </a:prstGeom>
        </p:spPr>
        <p:txBody>
          <a:bodyPr lIns="0" tIns="0" rIns="0" bIns="0"/>
          <a:lstStyle>
            <a:lvl1pPr marL="0" algn="r" defTabSz="730694" rtl="0" eaLnBrk="1" latinLnBrk="0" hangingPunct="1">
              <a:lnSpc>
                <a:spcPct val="100000"/>
              </a:lnSpc>
              <a:spcBef>
                <a:spcPct val="0"/>
              </a:spcBef>
              <a:spcAft>
                <a:spcPts val="1291"/>
              </a:spcAft>
              <a:buNone/>
              <a:defRPr kumimoji="0" lang="en-US" sz="1739" b="1" i="0" u="none" strike="noStrike" kern="1200" cap="all" spc="0" normalizeH="0" baseline="0" noProof="0" dirty="0" smtClean="0">
                <a:ln>
                  <a:noFill/>
                </a:ln>
                <a:solidFill>
                  <a:srgbClr val="B3DCD9"/>
                </a:solidFill>
                <a:effectLst/>
                <a:uLnTx/>
                <a:uFillTx/>
                <a:latin typeface="+mn-lt"/>
                <a:ea typeface="+mn-ea"/>
                <a:cs typeface="+mn-cs"/>
              </a:defRPr>
            </a:lvl1pPr>
            <a:lvl2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2pPr>
            <a:lvl3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3pPr>
            <a:lvl4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4pPr>
            <a:lvl5pPr marL="0" algn="l" defTabSz="730694" rtl="0" eaLnBrk="1" latinLnBrk="0" hangingPunct="1">
              <a:spcBef>
                <a:spcPct val="0"/>
              </a:spcBef>
              <a:spcAft>
                <a:spcPts val="1291"/>
              </a:spcAft>
              <a:buNone/>
              <a:defRPr kumimoji="0" lang="en-US" sz="1739" b="1" i="0" u="none" strike="noStrike" kern="1200" cap="all" spc="0" normalizeH="0" baseline="0" noProof="0" dirty="0">
                <a:ln>
                  <a:noFill/>
                </a:ln>
                <a:solidFill>
                  <a:schemeClr val="tx1"/>
                </a:solidFill>
                <a:effectLst/>
                <a:uLnTx/>
                <a:uFillTx/>
                <a:latin typeface="+mn-lt"/>
                <a:ea typeface="+mn-ea"/>
                <a:cs typeface="+mn-cs"/>
              </a:defRPr>
            </a:lvl5pPr>
          </a:lstStyle>
          <a:p>
            <a:pPr lvl="0"/>
            <a:r>
              <a:rPr lang="en-US"/>
              <a:t>00</a:t>
            </a:r>
          </a:p>
        </p:txBody>
      </p:sp>
    </p:spTree>
    <p:extLst>
      <p:ext uri="{BB962C8B-B14F-4D97-AF65-F5344CB8AC3E}">
        <p14:creationId xmlns:p14="http://schemas.microsoft.com/office/powerpoint/2010/main" val="3144612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Section Break -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CDF311-5BA8-DE47-B47E-1BAA858DC0CB}"/>
              </a:ext>
            </a:extLst>
          </p:cNvPr>
          <p:cNvSpPr/>
          <p:nvPr userDrawn="1"/>
        </p:nvSpPr>
        <p:spPr>
          <a:xfrm rot="16200000">
            <a:off x="4576588" y="576086"/>
            <a:ext cx="5143501" cy="3991323"/>
          </a:xfrm>
          <a:prstGeom prst="rect">
            <a:avLst/>
          </a:prstGeom>
          <a:solidFill>
            <a:srgbClr val="DE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683753" y="3604557"/>
            <a:ext cx="2428054" cy="238471"/>
          </a:xfrm>
          <a:prstGeom prst="rect">
            <a:avLst/>
          </a:prstGeom>
        </p:spPr>
        <p:txBody>
          <a:bodyPr lIns="0" tIns="0" rIns="0" bIns="0"/>
          <a:lstStyle>
            <a:lvl1pPr marL="0" algn="r" defTabSz="730694" rtl="0" eaLnBrk="1" latinLnBrk="0" hangingPunct="1">
              <a:spcAft>
                <a:spcPts val="1291"/>
              </a:spcAft>
              <a:defRPr lang="en-US" sz="1739" b="0" i="0" kern="1200" cap="none" baseline="0" dirty="0">
                <a:solidFill>
                  <a:schemeClr val="tx2"/>
                </a:solidFill>
                <a:latin typeface="+mj-lt"/>
                <a:ea typeface="Helvetica Neue Light" panose="02000403000000020004" pitchFamily="2" charset="0"/>
                <a:cs typeface="+mn-cs"/>
              </a:defRPr>
            </a:lvl1pPr>
          </a:lstStyle>
          <a:p>
            <a:r>
              <a:rPr lang="en-US"/>
              <a:t>Click To Edit Title</a:t>
            </a:r>
          </a:p>
        </p:txBody>
      </p:sp>
      <p:sp>
        <p:nvSpPr>
          <p:cNvPr id="6" name="Text Placeholder 5"/>
          <p:cNvSpPr>
            <a:spLocks noGrp="1"/>
          </p:cNvSpPr>
          <p:nvPr>
            <p:ph type="body" sz="quarter" idx="10" hasCustomPrompt="1"/>
          </p:nvPr>
        </p:nvSpPr>
        <p:spPr>
          <a:xfrm>
            <a:off x="8214295" y="3604325"/>
            <a:ext cx="342407" cy="238471"/>
          </a:xfrm>
          <a:prstGeom prst="rect">
            <a:avLst/>
          </a:prstGeom>
        </p:spPr>
        <p:txBody>
          <a:bodyPr lIns="0" tIns="0" rIns="0" bIns="0"/>
          <a:lstStyle>
            <a:lvl1pPr marL="0" algn="r" defTabSz="730694" rtl="0" eaLnBrk="1" latinLnBrk="0" hangingPunct="1">
              <a:lnSpc>
                <a:spcPct val="100000"/>
              </a:lnSpc>
              <a:spcBef>
                <a:spcPct val="0"/>
              </a:spcBef>
              <a:spcAft>
                <a:spcPts val="1291"/>
              </a:spcAft>
              <a:buNone/>
              <a:defRPr kumimoji="0" lang="en-US" sz="1739" b="1" i="0" u="none" strike="noStrike" kern="1200" cap="all" spc="0" normalizeH="0" baseline="0" noProof="0" dirty="0" smtClean="0">
                <a:ln>
                  <a:noFill/>
                </a:ln>
                <a:solidFill>
                  <a:srgbClr val="1E4A67"/>
                </a:solidFill>
                <a:effectLst/>
                <a:uLnTx/>
                <a:uFillTx/>
                <a:latin typeface="+mn-lt"/>
                <a:ea typeface="+mn-ea"/>
                <a:cs typeface="+mn-cs"/>
              </a:defRPr>
            </a:lvl1pPr>
            <a:lvl2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2pPr>
            <a:lvl3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3pPr>
            <a:lvl4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4pPr>
            <a:lvl5pPr marL="0" algn="l" defTabSz="730694" rtl="0" eaLnBrk="1" latinLnBrk="0" hangingPunct="1">
              <a:spcBef>
                <a:spcPct val="0"/>
              </a:spcBef>
              <a:spcAft>
                <a:spcPts val="1291"/>
              </a:spcAft>
              <a:buNone/>
              <a:defRPr kumimoji="0" lang="en-US" sz="1739" b="1" i="0" u="none" strike="noStrike" kern="1200" cap="all" spc="0" normalizeH="0" baseline="0" noProof="0" dirty="0">
                <a:ln>
                  <a:noFill/>
                </a:ln>
                <a:solidFill>
                  <a:schemeClr val="tx1"/>
                </a:solidFill>
                <a:effectLst/>
                <a:uLnTx/>
                <a:uFillTx/>
                <a:latin typeface="+mn-lt"/>
                <a:ea typeface="+mn-ea"/>
                <a:cs typeface="+mn-cs"/>
              </a:defRPr>
            </a:lvl5pPr>
          </a:lstStyle>
          <a:p>
            <a:pPr lvl="0"/>
            <a:r>
              <a:rPr lang="en-US"/>
              <a:t>00</a:t>
            </a:r>
          </a:p>
        </p:txBody>
      </p:sp>
      <p:sp>
        <p:nvSpPr>
          <p:cNvPr id="9" name="Picture Placeholder 9">
            <a:extLst>
              <a:ext uri="{FF2B5EF4-FFF2-40B4-BE49-F238E27FC236}">
                <a16:creationId xmlns:a16="http://schemas.microsoft.com/office/drawing/2014/main" id="{FECCA7E9-F89D-E54F-B6EB-A3E8A46F54F9}"/>
              </a:ext>
            </a:extLst>
          </p:cNvPr>
          <p:cNvSpPr>
            <a:spLocks noGrp="1"/>
          </p:cNvSpPr>
          <p:nvPr>
            <p:ph type="pic" sz="quarter" idx="11" hasCustomPrompt="1"/>
          </p:nvPr>
        </p:nvSpPr>
        <p:spPr>
          <a:xfrm>
            <a:off x="-5679" y="5137"/>
            <a:ext cx="5178380" cy="5131747"/>
          </a:xfrm>
          <a:prstGeom prst="rect">
            <a:avLst/>
          </a:prstGeom>
        </p:spPr>
        <p:txBody>
          <a:bodyPr/>
          <a:lstStyle>
            <a:lvl1pPr algn="ctr">
              <a:defRPr/>
            </a:lvl1pPr>
          </a:lstStyle>
          <a:p>
            <a:r>
              <a:rPr lang="en-US"/>
              <a:t>Click to insert photo</a:t>
            </a:r>
          </a:p>
        </p:txBody>
      </p:sp>
    </p:spTree>
    <p:extLst>
      <p:ext uri="{BB962C8B-B14F-4D97-AF65-F5344CB8AC3E}">
        <p14:creationId xmlns:p14="http://schemas.microsoft.com/office/powerpoint/2010/main" val="1554226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Section Break - Te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527FB3-8F29-6843-B89A-4B870854C26F}"/>
              </a:ext>
            </a:extLst>
          </p:cNvPr>
          <p:cNvSpPr/>
          <p:nvPr userDrawn="1"/>
        </p:nvSpPr>
        <p:spPr>
          <a:xfrm rot="16200000">
            <a:off x="4576589" y="576088"/>
            <a:ext cx="5143501" cy="3991320"/>
          </a:xfrm>
          <a:prstGeom prst="rect">
            <a:avLst/>
          </a:prstGeom>
          <a:solidFill>
            <a:srgbClr val="F0D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683753" y="3604557"/>
            <a:ext cx="2428054" cy="238471"/>
          </a:xfrm>
          <a:prstGeom prst="rect">
            <a:avLst/>
          </a:prstGeom>
        </p:spPr>
        <p:txBody>
          <a:bodyPr lIns="0" tIns="0" rIns="0" bIns="0"/>
          <a:lstStyle>
            <a:lvl1pPr marL="0" algn="r" defTabSz="730694" rtl="0" eaLnBrk="1" latinLnBrk="0" hangingPunct="1">
              <a:spcAft>
                <a:spcPts val="1291"/>
              </a:spcAft>
              <a:defRPr lang="en-US" sz="1739" b="0" i="0" kern="1200" cap="none" baseline="0" dirty="0">
                <a:solidFill>
                  <a:schemeClr val="tx2"/>
                </a:solidFill>
                <a:latin typeface="+mj-lt"/>
                <a:ea typeface="Helvetica Neue Light" panose="02000403000000020004" pitchFamily="2" charset="0"/>
                <a:cs typeface="+mn-cs"/>
              </a:defRPr>
            </a:lvl1pPr>
          </a:lstStyle>
          <a:p>
            <a:r>
              <a:rPr lang="en-US"/>
              <a:t>Click To Edit Title</a:t>
            </a:r>
          </a:p>
        </p:txBody>
      </p:sp>
      <p:sp>
        <p:nvSpPr>
          <p:cNvPr id="6" name="Text Placeholder 5"/>
          <p:cNvSpPr>
            <a:spLocks noGrp="1"/>
          </p:cNvSpPr>
          <p:nvPr>
            <p:ph type="body" sz="quarter" idx="10" hasCustomPrompt="1"/>
          </p:nvPr>
        </p:nvSpPr>
        <p:spPr>
          <a:xfrm>
            <a:off x="8214295" y="3604325"/>
            <a:ext cx="342407" cy="238471"/>
          </a:xfrm>
          <a:prstGeom prst="rect">
            <a:avLst/>
          </a:prstGeom>
        </p:spPr>
        <p:txBody>
          <a:bodyPr lIns="0" tIns="0" rIns="0" bIns="0"/>
          <a:lstStyle>
            <a:lvl1pPr marL="0" algn="r" defTabSz="730694" rtl="0" eaLnBrk="1" latinLnBrk="0" hangingPunct="1">
              <a:lnSpc>
                <a:spcPct val="100000"/>
              </a:lnSpc>
              <a:spcBef>
                <a:spcPct val="0"/>
              </a:spcBef>
              <a:spcAft>
                <a:spcPts val="1291"/>
              </a:spcAft>
              <a:buNone/>
              <a:defRPr kumimoji="0" lang="en-US" sz="1739" b="1" i="0" u="none" strike="noStrike" kern="1200" cap="all" spc="0" normalizeH="0" baseline="0" noProof="0" dirty="0" smtClean="0">
                <a:ln>
                  <a:noFill/>
                </a:ln>
                <a:solidFill>
                  <a:srgbClr val="FE6465"/>
                </a:solidFill>
                <a:effectLst/>
                <a:uLnTx/>
                <a:uFillTx/>
                <a:latin typeface="+mn-lt"/>
                <a:ea typeface="+mn-ea"/>
                <a:cs typeface="+mn-cs"/>
              </a:defRPr>
            </a:lvl1pPr>
            <a:lvl2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2pPr>
            <a:lvl3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3pPr>
            <a:lvl4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4pPr>
            <a:lvl5pPr marL="0" algn="l" defTabSz="730694" rtl="0" eaLnBrk="1" latinLnBrk="0" hangingPunct="1">
              <a:spcBef>
                <a:spcPct val="0"/>
              </a:spcBef>
              <a:spcAft>
                <a:spcPts val="1291"/>
              </a:spcAft>
              <a:buNone/>
              <a:defRPr kumimoji="0" lang="en-US" sz="1739" b="1" i="0" u="none" strike="noStrike" kern="1200" cap="all" spc="0" normalizeH="0" baseline="0" noProof="0" dirty="0">
                <a:ln>
                  <a:noFill/>
                </a:ln>
                <a:solidFill>
                  <a:schemeClr val="tx1"/>
                </a:solidFill>
                <a:effectLst/>
                <a:uLnTx/>
                <a:uFillTx/>
                <a:latin typeface="+mn-lt"/>
                <a:ea typeface="+mn-ea"/>
                <a:cs typeface="+mn-cs"/>
              </a:defRPr>
            </a:lvl5pPr>
          </a:lstStyle>
          <a:p>
            <a:pPr lvl="0"/>
            <a:r>
              <a:rPr lang="en-US"/>
              <a:t>00</a:t>
            </a:r>
          </a:p>
        </p:txBody>
      </p:sp>
      <p:sp>
        <p:nvSpPr>
          <p:cNvPr id="9" name="Picture Placeholder 9">
            <a:extLst>
              <a:ext uri="{FF2B5EF4-FFF2-40B4-BE49-F238E27FC236}">
                <a16:creationId xmlns:a16="http://schemas.microsoft.com/office/drawing/2014/main" id="{FECCA7E9-F89D-E54F-B6EB-A3E8A46F54F9}"/>
              </a:ext>
            </a:extLst>
          </p:cNvPr>
          <p:cNvSpPr>
            <a:spLocks noGrp="1"/>
          </p:cNvSpPr>
          <p:nvPr>
            <p:ph type="pic" sz="quarter" idx="11" hasCustomPrompt="1"/>
          </p:nvPr>
        </p:nvSpPr>
        <p:spPr>
          <a:xfrm>
            <a:off x="-5679" y="5137"/>
            <a:ext cx="5178380" cy="5131747"/>
          </a:xfrm>
          <a:prstGeom prst="rect">
            <a:avLst/>
          </a:prstGeom>
        </p:spPr>
        <p:txBody>
          <a:bodyPr/>
          <a:lstStyle>
            <a:lvl1pPr algn="ctr">
              <a:defRPr/>
            </a:lvl1pPr>
          </a:lstStyle>
          <a:p>
            <a:r>
              <a:rPr lang="en-US"/>
              <a:t>Click to insert photo</a:t>
            </a:r>
          </a:p>
        </p:txBody>
      </p:sp>
    </p:spTree>
    <p:extLst>
      <p:ext uri="{BB962C8B-B14F-4D97-AF65-F5344CB8AC3E}">
        <p14:creationId xmlns:p14="http://schemas.microsoft.com/office/powerpoint/2010/main" val="4129472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Section Break -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1BF792-07E0-8E45-80D8-0A0FE23DC8F6}"/>
              </a:ext>
            </a:extLst>
          </p:cNvPr>
          <p:cNvSpPr/>
          <p:nvPr userDrawn="1"/>
        </p:nvSpPr>
        <p:spPr>
          <a:xfrm rot="16200000">
            <a:off x="4579927" y="579425"/>
            <a:ext cx="5143501" cy="3984645"/>
          </a:xfrm>
          <a:prstGeom prst="rect">
            <a:avLst/>
          </a:prstGeom>
          <a:solidFill>
            <a:srgbClr val="EDC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683753" y="3604557"/>
            <a:ext cx="2428054" cy="238471"/>
          </a:xfrm>
          <a:prstGeom prst="rect">
            <a:avLst/>
          </a:prstGeom>
        </p:spPr>
        <p:txBody>
          <a:bodyPr lIns="0" tIns="0" rIns="0" bIns="0"/>
          <a:lstStyle>
            <a:lvl1pPr marL="0" algn="r" defTabSz="730694" rtl="0" eaLnBrk="1" latinLnBrk="0" hangingPunct="1">
              <a:spcAft>
                <a:spcPts val="1291"/>
              </a:spcAft>
              <a:defRPr lang="en-US" sz="1739" b="0" i="0" kern="1200" cap="none" baseline="0" dirty="0">
                <a:solidFill>
                  <a:schemeClr val="bg1"/>
                </a:solidFill>
                <a:latin typeface="+mj-lt"/>
                <a:ea typeface="Helvetica Neue Light" panose="02000403000000020004" pitchFamily="2" charset="0"/>
                <a:cs typeface="+mn-cs"/>
              </a:defRPr>
            </a:lvl1pPr>
          </a:lstStyle>
          <a:p>
            <a:r>
              <a:rPr lang="en-US"/>
              <a:t>Click To Edit Title</a:t>
            </a:r>
          </a:p>
        </p:txBody>
      </p:sp>
      <p:sp>
        <p:nvSpPr>
          <p:cNvPr id="6" name="Text Placeholder 5"/>
          <p:cNvSpPr>
            <a:spLocks noGrp="1"/>
          </p:cNvSpPr>
          <p:nvPr>
            <p:ph type="body" sz="quarter" idx="10" hasCustomPrompt="1"/>
          </p:nvPr>
        </p:nvSpPr>
        <p:spPr>
          <a:xfrm>
            <a:off x="8214295" y="3604325"/>
            <a:ext cx="342407" cy="238471"/>
          </a:xfrm>
          <a:prstGeom prst="rect">
            <a:avLst/>
          </a:prstGeom>
        </p:spPr>
        <p:txBody>
          <a:bodyPr lIns="0" tIns="0" rIns="0" bIns="0"/>
          <a:lstStyle>
            <a:lvl1pPr marL="0" algn="r" defTabSz="730694" rtl="0" eaLnBrk="1" latinLnBrk="0" hangingPunct="1">
              <a:lnSpc>
                <a:spcPct val="100000"/>
              </a:lnSpc>
              <a:spcBef>
                <a:spcPct val="0"/>
              </a:spcBef>
              <a:spcAft>
                <a:spcPts val="1291"/>
              </a:spcAft>
              <a:buNone/>
              <a:defRPr kumimoji="0" lang="en-US" sz="1739" b="1" i="0" u="none" strike="noStrike" kern="1200" cap="all" spc="0" normalizeH="0" baseline="0" noProof="0" dirty="0" smtClean="0">
                <a:ln>
                  <a:noFill/>
                </a:ln>
                <a:solidFill>
                  <a:srgbClr val="1E4A67"/>
                </a:solidFill>
                <a:effectLst/>
                <a:uLnTx/>
                <a:uFillTx/>
                <a:latin typeface="+mn-lt"/>
                <a:ea typeface="+mn-ea"/>
                <a:cs typeface="+mn-cs"/>
              </a:defRPr>
            </a:lvl1pPr>
            <a:lvl2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2pPr>
            <a:lvl3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3pPr>
            <a:lvl4pPr marL="0" algn="l" defTabSz="730694" rtl="0" eaLnBrk="1" latinLnBrk="0" hangingPunct="1">
              <a:spcBef>
                <a:spcPct val="0"/>
              </a:spcBef>
              <a:spcAft>
                <a:spcPts val="1291"/>
              </a:spcAft>
              <a:buNone/>
              <a:defRPr kumimoji="0" lang="en-US" sz="1739" b="1" i="0" u="none" strike="noStrike" kern="1200" cap="all" spc="0" normalizeH="0" baseline="0" noProof="0" dirty="0" smtClean="0">
                <a:ln>
                  <a:noFill/>
                </a:ln>
                <a:solidFill>
                  <a:schemeClr val="tx1"/>
                </a:solidFill>
                <a:effectLst/>
                <a:uLnTx/>
                <a:uFillTx/>
                <a:latin typeface="+mn-lt"/>
                <a:ea typeface="+mn-ea"/>
                <a:cs typeface="+mn-cs"/>
              </a:defRPr>
            </a:lvl4pPr>
            <a:lvl5pPr marL="0" algn="l" defTabSz="730694" rtl="0" eaLnBrk="1" latinLnBrk="0" hangingPunct="1">
              <a:spcBef>
                <a:spcPct val="0"/>
              </a:spcBef>
              <a:spcAft>
                <a:spcPts val="1291"/>
              </a:spcAft>
              <a:buNone/>
              <a:defRPr kumimoji="0" lang="en-US" sz="1739" b="1" i="0" u="none" strike="noStrike" kern="1200" cap="all" spc="0" normalizeH="0" baseline="0" noProof="0" dirty="0">
                <a:ln>
                  <a:noFill/>
                </a:ln>
                <a:solidFill>
                  <a:schemeClr val="tx1"/>
                </a:solidFill>
                <a:effectLst/>
                <a:uLnTx/>
                <a:uFillTx/>
                <a:latin typeface="+mn-lt"/>
                <a:ea typeface="+mn-ea"/>
                <a:cs typeface="+mn-cs"/>
              </a:defRPr>
            </a:lvl5pPr>
          </a:lstStyle>
          <a:p>
            <a:pPr lvl="0"/>
            <a:r>
              <a:rPr lang="en-US"/>
              <a:t>00</a:t>
            </a:r>
          </a:p>
        </p:txBody>
      </p:sp>
      <p:sp>
        <p:nvSpPr>
          <p:cNvPr id="9" name="Picture Placeholder 9">
            <a:extLst>
              <a:ext uri="{FF2B5EF4-FFF2-40B4-BE49-F238E27FC236}">
                <a16:creationId xmlns:a16="http://schemas.microsoft.com/office/drawing/2014/main" id="{FECCA7E9-F89D-E54F-B6EB-A3E8A46F54F9}"/>
              </a:ext>
            </a:extLst>
          </p:cNvPr>
          <p:cNvSpPr>
            <a:spLocks noGrp="1"/>
          </p:cNvSpPr>
          <p:nvPr>
            <p:ph type="pic" sz="quarter" idx="11" hasCustomPrompt="1"/>
          </p:nvPr>
        </p:nvSpPr>
        <p:spPr>
          <a:xfrm>
            <a:off x="-5679" y="5137"/>
            <a:ext cx="5178380" cy="5131747"/>
          </a:xfrm>
          <a:prstGeom prst="rect">
            <a:avLst/>
          </a:prstGeom>
        </p:spPr>
        <p:txBody>
          <a:bodyPr/>
          <a:lstStyle>
            <a:lvl1pPr algn="ctr">
              <a:defRPr/>
            </a:lvl1pPr>
          </a:lstStyle>
          <a:p>
            <a:r>
              <a:rPr lang="en-US"/>
              <a:t>Click to insert photo</a:t>
            </a:r>
          </a:p>
        </p:txBody>
      </p:sp>
    </p:spTree>
    <p:extLst>
      <p:ext uri="{BB962C8B-B14F-4D97-AF65-F5344CB8AC3E}">
        <p14:creationId xmlns:p14="http://schemas.microsoft.com/office/powerpoint/2010/main" val="1378329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913747"/>
      </p:ext>
    </p:extLst>
  </p:cSld>
  <p:clrMap bg1="lt1" tx1="dk1" bg2="lt2" tx2="dk2" accent1="accent1" accent2="accent2" accent3="accent3" accent4="accent4" accent5="accent5" accent6="accent6" hlink="hlink" folHlink="folHlink"/>
  <p:sldLayoutIdLst>
    <p:sldLayoutId id="2147483986" r:id="rId1"/>
    <p:sldLayoutId id="2147483687" r:id="rId2"/>
    <p:sldLayoutId id="2147483989" r:id="rId3"/>
    <p:sldLayoutId id="2147483779" r:id="rId4"/>
    <p:sldLayoutId id="2147483973" r:id="rId5"/>
    <p:sldLayoutId id="2147483988" r:id="rId6"/>
    <p:sldLayoutId id="2147483978" r:id="rId7"/>
    <p:sldLayoutId id="2147483977" r:id="rId8"/>
    <p:sldLayoutId id="2147483976" r:id="rId9"/>
    <p:sldLayoutId id="2147483688" r:id="rId10"/>
    <p:sldLayoutId id="2147483981" r:id="rId11"/>
    <p:sldLayoutId id="2147483982" r:id="rId12"/>
    <p:sldLayoutId id="2147483983" r:id="rId13"/>
    <p:sldLayoutId id="2147483992" r:id="rId14"/>
    <p:sldLayoutId id="2147483761" r:id="rId15"/>
    <p:sldLayoutId id="2147483974" r:id="rId16"/>
    <p:sldLayoutId id="2147483975" r:id="rId17"/>
    <p:sldLayoutId id="2147483971" r:id="rId18"/>
    <p:sldLayoutId id="2147483990" r:id="rId19"/>
    <p:sldLayoutId id="2147483984" r:id="rId20"/>
    <p:sldLayoutId id="2147483991" r:id="rId21"/>
    <p:sldLayoutId id="2147483980" r:id="rId22"/>
    <p:sldLayoutId id="2147483985" r:id="rId23"/>
    <p:sldLayoutId id="2147483979" r:id="rId24"/>
    <p:sldLayoutId id="2147483987" r:id="rId25"/>
    <p:sldLayoutId id="2147483993" r:id="rId26"/>
    <p:sldLayoutId id="2147483745" r:id="rId27"/>
    <p:sldLayoutId id="2147483794" r:id="rId28"/>
    <p:sldLayoutId id="2147483795" r:id="rId29"/>
    <p:sldLayoutId id="2147483970" r:id="rId30"/>
    <p:sldLayoutId id="2147483972" r:id="rId31"/>
    <p:sldLayoutId id="2147483995" r:id="rId32"/>
    <p:sldLayoutId id="2147483996" r:id="rId33"/>
  </p:sldLayoutIdLst>
  <p:hf hdr="0" ftr="0" dt="0"/>
  <p:txStyles>
    <p:titleStyle>
      <a:lvl1pPr algn="l" defTabSz="730694" rtl="0" eaLnBrk="1" latinLnBrk="0" hangingPunct="1">
        <a:spcBef>
          <a:spcPct val="0"/>
        </a:spcBef>
        <a:buNone/>
        <a:defRPr kumimoji="0" lang="en-US" sz="1074" b="1" i="0" u="none" strike="noStrike" kern="1200" cap="all" spc="0" normalizeH="0" baseline="0" noProof="0" dirty="0">
          <a:ln>
            <a:noFill/>
          </a:ln>
          <a:solidFill>
            <a:srgbClr val="3E4040"/>
          </a:solidFill>
          <a:effectLst/>
          <a:uLnTx/>
          <a:uFillTx/>
          <a:latin typeface="+mn-lt"/>
          <a:ea typeface="+mn-ea"/>
          <a:cs typeface="+mn-cs"/>
        </a:defRPr>
      </a:lvl1pPr>
    </p:titleStyle>
    <p:bodyStyle>
      <a:lvl1pPr marL="0" indent="0" algn="l" defTabSz="730694" rtl="0" eaLnBrk="1" latinLnBrk="0" hangingPunct="1">
        <a:lnSpc>
          <a:spcPct val="114000"/>
        </a:lnSpc>
        <a:spcBef>
          <a:spcPts val="0"/>
        </a:spcBef>
        <a:spcAft>
          <a:spcPts val="717"/>
        </a:spcAft>
        <a:buFont typeface="Arial" pitchFamily="34" charset="0"/>
        <a:buNone/>
        <a:defRPr lang="en-US" sz="665" kern="1200" spc="7" baseline="0" dirty="0" smtClean="0">
          <a:solidFill>
            <a:srgbClr val="6C6F70"/>
          </a:solidFill>
          <a:latin typeface="+mn-lt"/>
          <a:ea typeface="+mn-ea"/>
          <a:cs typeface="+mn-cs"/>
        </a:defRPr>
      </a:lvl1pPr>
      <a:lvl2pPr marL="0" indent="0" algn="l" defTabSz="730694" rtl="0" eaLnBrk="1" latinLnBrk="0" hangingPunct="1">
        <a:lnSpc>
          <a:spcPct val="114000"/>
        </a:lnSpc>
        <a:spcBef>
          <a:spcPts val="0"/>
        </a:spcBef>
        <a:spcAft>
          <a:spcPts val="717"/>
        </a:spcAft>
        <a:buFont typeface="Arial" pitchFamily="34" charset="0"/>
        <a:buNone/>
        <a:defRPr lang="en-US" sz="665" kern="1200" spc="7" baseline="0" dirty="0" smtClean="0">
          <a:solidFill>
            <a:srgbClr val="6C6F70"/>
          </a:solidFill>
          <a:latin typeface="+mn-lt"/>
          <a:ea typeface="+mn-ea"/>
          <a:cs typeface="+mn-cs"/>
        </a:defRPr>
      </a:lvl2pPr>
      <a:lvl3pPr marL="0" indent="0" algn="l" defTabSz="730694" rtl="0" eaLnBrk="1" latinLnBrk="0" hangingPunct="1">
        <a:lnSpc>
          <a:spcPct val="114000"/>
        </a:lnSpc>
        <a:spcBef>
          <a:spcPts val="0"/>
        </a:spcBef>
        <a:spcAft>
          <a:spcPts val="717"/>
        </a:spcAft>
        <a:buFont typeface="Arial" pitchFamily="34" charset="0"/>
        <a:buNone/>
        <a:defRPr lang="en-US" sz="665" kern="1200" spc="7" baseline="0" dirty="0" smtClean="0">
          <a:solidFill>
            <a:srgbClr val="6C6F70"/>
          </a:solidFill>
          <a:latin typeface="+mn-lt"/>
          <a:ea typeface="+mn-ea"/>
          <a:cs typeface="+mn-cs"/>
        </a:defRPr>
      </a:lvl3pPr>
      <a:lvl4pPr marL="0" indent="0" algn="l" defTabSz="730694" rtl="0" eaLnBrk="1" latinLnBrk="0" hangingPunct="1">
        <a:lnSpc>
          <a:spcPct val="114000"/>
        </a:lnSpc>
        <a:spcBef>
          <a:spcPts val="0"/>
        </a:spcBef>
        <a:spcAft>
          <a:spcPts val="717"/>
        </a:spcAft>
        <a:buFont typeface="Arial" pitchFamily="34" charset="0"/>
        <a:buNone/>
        <a:defRPr lang="en-US" sz="665" kern="1200" spc="7" baseline="0" dirty="0" smtClean="0">
          <a:solidFill>
            <a:srgbClr val="6C6F70"/>
          </a:solidFill>
          <a:latin typeface="+mn-lt"/>
          <a:ea typeface="+mn-ea"/>
          <a:cs typeface="+mn-cs"/>
        </a:defRPr>
      </a:lvl4pPr>
      <a:lvl5pPr marL="0" indent="0" algn="l" defTabSz="730694" rtl="0" eaLnBrk="1" latinLnBrk="0" hangingPunct="1">
        <a:lnSpc>
          <a:spcPct val="114000"/>
        </a:lnSpc>
        <a:spcBef>
          <a:spcPts val="0"/>
        </a:spcBef>
        <a:spcAft>
          <a:spcPts val="717"/>
        </a:spcAft>
        <a:buFont typeface="Arial" pitchFamily="34" charset="0"/>
        <a:buNone/>
        <a:defRPr lang="en-US" sz="665" kern="1200" spc="7" baseline="0" dirty="0">
          <a:solidFill>
            <a:srgbClr val="6C6F70"/>
          </a:solidFill>
          <a:latin typeface="+mn-lt"/>
          <a:ea typeface="+mn-ea"/>
          <a:cs typeface="+mn-cs"/>
        </a:defRPr>
      </a:lvl5pPr>
      <a:lvl6pPr marL="2009409" indent="-182674" algn="l" defTabSz="730694" rtl="0" eaLnBrk="1" latinLnBrk="0" hangingPunct="1">
        <a:spcBef>
          <a:spcPct val="20000"/>
        </a:spcBef>
        <a:buFont typeface="Arial" pitchFamily="34" charset="0"/>
        <a:buChar char="•"/>
        <a:defRPr sz="1585" kern="1200">
          <a:solidFill>
            <a:schemeClr val="tx1"/>
          </a:solidFill>
          <a:latin typeface="+mn-lt"/>
          <a:ea typeface="+mn-ea"/>
          <a:cs typeface="+mn-cs"/>
        </a:defRPr>
      </a:lvl6pPr>
      <a:lvl7pPr marL="2374756" indent="-182674" algn="l" defTabSz="730694" rtl="0" eaLnBrk="1" latinLnBrk="0" hangingPunct="1">
        <a:spcBef>
          <a:spcPct val="20000"/>
        </a:spcBef>
        <a:buFont typeface="Arial" pitchFamily="34" charset="0"/>
        <a:buChar char="•"/>
        <a:defRPr sz="1585" kern="1200">
          <a:solidFill>
            <a:schemeClr val="tx1"/>
          </a:solidFill>
          <a:latin typeface="+mn-lt"/>
          <a:ea typeface="+mn-ea"/>
          <a:cs typeface="+mn-cs"/>
        </a:defRPr>
      </a:lvl7pPr>
      <a:lvl8pPr marL="2740103" indent="-182674" algn="l" defTabSz="730694" rtl="0" eaLnBrk="1" latinLnBrk="0" hangingPunct="1">
        <a:spcBef>
          <a:spcPct val="20000"/>
        </a:spcBef>
        <a:buFont typeface="Arial" pitchFamily="34" charset="0"/>
        <a:buChar char="•"/>
        <a:defRPr sz="1585" kern="1200">
          <a:solidFill>
            <a:schemeClr val="tx1"/>
          </a:solidFill>
          <a:latin typeface="+mn-lt"/>
          <a:ea typeface="+mn-ea"/>
          <a:cs typeface="+mn-cs"/>
        </a:defRPr>
      </a:lvl8pPr>
      <a:lvl9pPr marL="3105450" indent="-182674" algn="l" defTabSz="730694" rtl="0" eaLnBrk="1" latinLnBrk="0" hangingPunct="1">
        <a:spcBef>
          <a:spcPct val="20000"/>
        </a:spcBef>
        <a:buFont typeface="Arial" pitchFamily="34" charset="0"/>
        <a:buChar char="•"/>
        <a:defRPr sz="1585" kern="1200">
          <a:solidFill>
            <a:schemeClr val="tx1"/>
          </a:solidFill>
          <a:latin typeface="+mn-lt"/>
          <a:ea typeface="+mn-ea"/>
          <a:cs typeface="+mn-cs"/>
        </a:defRPr>
      </a:lvl9pPr>
    </p:bodyStyle>
    <p:otherStyle>
      <a:defPPr>
        <a:defRPr lang="en-US"/>
      </a:defPPr>
      <a:lvl1pPr marL="0" algn="l" defTabSz="730694" rtl="0" eaLnBrk="1" latinLnBrk="0" hangingPunct="1">
        <a:defRPr sz="1432" kern="1200">
          <a:solidFill>
            <a:schemeClr val="tx1"/>
          </a:solidFill>
          <a:latin typeface="+mn-lt"/>
          <a:ea typeface="+mn-ea"/>
          <a:cs typeface="+mn-cs"/>
        </a:defRPr>
      </a:lvl1pPr>
      <a:lvl2pPr marL="365347" algn="l" defTabSz="730694" rtl="0" eaLnBrk="1" latinLnBrk="0" hangingPunct="1">
        <a:defRPr sz="1432" kern="1200">
          <a:solidFill>
            <a:schemeClr val="tx1"/>
          </a:solidFill>
          <a:latin typeface="+mn-lt"/>
          <a:ea typeface="+mn-ea"/>
          <a:cs typeface="+mn-cs"/>
        </a:defRPr>
      </a:lvl2pPr>
      <a:lvl3pPr marL="730694" algn="l" defTabSz="730694" rtl="0" eaLnBrk="1" latinLnBrk="0" hangingPunct="1">
        <a:defRPr sz="1432" kern="1200">
          <a:solidFill>
            <a:schemeClr val="tx1"/>
          </a:solidFill>
          <a:latin typeface="+mn-lt"/>
          <a:ea typeface="+mn-ea"/>
          <a:cs typeface="+mn-cs"/>
        </a:defRPr>
      </a:lvl3pPr>
      <a:lvl4pPr marL="1096041" algn="l" defTabSz="730694" rtl="0" eaLnBrk="1" latinLnBrk="0" hangingPunct="1">
        <a:defRPr sz="1432" kern="1200">
          <a:solidFill>
            <a:schemeClr val="tx1"/>
          </a:solidFill>
          <a:latin typeface="+mn-lt"/>
          <a:ea typeface="+mn-ea"/>
          <a:cs typeface="+mn-cs"/>
        </a:defRPr>
      </a:lvl4pPr>
      <a:lvl5pPr marL="1461388" algn="l" defTabSz="730694" rtl="0" eaLnBrk="1" latinLnBrk="0" hangingPunct="1">
        <a:defRPr sz="1432" kern="1200">
          <a:solidFill>
            <a:schemeClr val="tx1"/>
          </a:solidFill>
          <a:latin typeface="+mn-lt"/>
          <a:ea typeface="+mn-ea"/>
          <a:cs typeface="+mn-cs"/>
        </a:defRPr>
      </a:lvl5pPr>
      <a:lvl6pPr marL="1826735" algn="l" defTabSz="730694" rtl="0" eaLnBrk="1" latinLnBrk="0" hangingPunct="1">
        <a:defRPr sz="1432" kern="1200">
          <a:solidFill>
            <a:schemeClr val="tx1"/>
          </a:solidFill>
          <a:latin typeface="+mn-lt"/>
          <a:ea typeface="+mn-ea"/>
          <a:cs typeface="+mn-cs"/>
        </a:defRPr>
      </a:lvl6pPr>
      <a:lvl7pPr marL="2192082" algn="l" defTabSz="730694" rtl="0" eaLnBrk="1" latinLnBrk="0" hangingPunct="1">
        <a:defRPr sz="1432" kern="1200">
          <a:solidFill>
            <a:schemeClr val="tx1"/>
          </a:solidFill>
          <a:latin typeface="+mn-lt"/>
          <a:ea typeface="+mn-ea"/>
          <a:cs typeface="+mn-cs"/>
        </a:defRPr>
      </a:lvl7pPr>
      <a:lvl8pPr marL="2557430" algn="l" defTabSz="730694" rtl="0" eaLnBrk="1" latinLnBrk="0" hangingPunct="1">
        <a:defRPr sz="1432" kern="1200">
          <a:solidFill>
            <a:schemeClr val="tx1"/>
          </a:solidFill>
          <a:latin typeface="+mn-lt"/>
          <a:ea typeface="+mn-ea"/>
          <a:cs typeface="+mn-cs"/>
        </a:defRPr>
      </a:lvl8pPr>
      <a:lvl9pPr marL="2922776" algn="l" defTabSz="730694" rtl="0" eaLnBrk="1" latinLnBrk="0" hangingPunct="1">
        <a:defRPr sz="143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384" userDrawn="1">
          <p15:clr>
            <a:srgbClr val="F26B43"/>
          </p15:clr>
        </p15:guide>
        <p15:guide id="3" orient="horz" pos="1620" userDrawn="1">
          <p15:clr>
            <a:srgbClr val="F26B43"/>
          </p15:clr>
        </p15:guide>
        <p15:guide id="4" orient="horz" pos="5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3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hyperlink" Target="mailto:jbechtel@steelcase.com" TargetMode="External"/><Relationship Id="rId18" Type="http://schemas.openxmlformats.org/officeDocument/2006/relationships/hyperlink" Target="mailto:alopez15@steelcase.com" TargetMode="External"/><Relationship Id="rId3" Type="http://schemas.openxmlformats.org/officeDocument/2006/relationships/hyperlink" Target="mailto:mdiaz5@steelcase.com" TargetMode="External"/><Relationship Id="rId7" Type="http://schemas.openxmlformats.org/officeDocument/2006/relationships/image" Target="../media/image48.jpeg"/><Relationship Id="rId12" Type="http://schemas.openxmlformats.org/officeDocument/2006/relationships/hyperlink" Target="mailto:rsalt@steelcase.com" TargetMode="External"/><Relationship Id="rId17" Type="http://schemas.openxmlformats.org/officeDocument/2006/relationships/image" Target="../media/image52.jpeg"/><Relationship Id="rId2" Type="http://schemas.openxmlformats.org/officeDocument/2006/relationships/image" Target="../media/image45.png"/><Relationship Id="rId16" Type="http://schemas.openxmlformats.org/officeDocument/2006/relationships/hyperlink" Target="mailto:mhoppes@steelcase.com" TargetMode="External"/><Relationship Id="rId20" Type="http://schemas.openxmlformats.org/officeDocument/2006/relationships/hyperlink" Target="mailto:mmoriart@steelcase.com" TargetMode="External"/><Relationship Id="rId1" Type="http://schemas.openxmlformats.org/officeDocument/2006/relationships/slideLayout" Target="../slideLayouts/slideLayout4.xml"/><Relationship Id="rId6" Type="http://schemas.openxmlformats.org/officeDocument/2006/relationships/image" Target="../media/image47.jpeg"/><Relationship Id="rId11" Type="http://schemas.microsoft.com/office/2007/relationships/hdphoto" Target="../media/hdphoto1.wdp"/><Relationship Id="rId5" Type="http://schemas.openxmlformats.org/officeDocument/2006/relationships/image" Target="../media/image46.jpeg"/><Relationship Id="rId15" Type="http://schemas.openxmlformats.org/officeDocument/2006/relationships/hyperlink" Target="mailto:CMIKAIL@steelcase.com" TargetMode="External"/><Relationship Id="rId10" Type="http://schemas.openxmlformats.org/officeDocument/2006/relationships/image" Target="../media/image51.png"/><Relationship Id="rId19" Type="http://schemas.openxmlformats.org/officeDocument/2006/relationships/image" Target="../media/image53.png"/><Relationship Id="rId4" Type="http://schemas.openxmlformats.org/officeDocument/2006/relationships/hyperlink" Target="https://www.steelcase.com/our-architectural-solutions/#architectural-solutions-resources%e2%80%8b" TargetMode="External"/><Relationship Id="rId9" Type="http://schemas.openxmlformats.org/officeDocument/2006/relationships/image" Target="../media/image50.jpeg"/><Relationship Id="rId14" Type="http://schemas.openxmlformats.org/officeDocument/2006/relationships/hyperlink" Target="mailto:mheyboer@steelcase.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steelcase.com/our-architectural-solutions/#designing_recordings"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s://www.steelcase.com/village/pages/understanding-privacy-wall-enhanced/#transition-resources" TargetMode="External"/><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www.steelcase.com/village/news/updated-business-transformation-cutover-dat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AABAEFB8-5C38-4D35-8CA1-EFD1DBF6CDC4}"/>
              </a:ext>
            </a:extLst>
          </p:cNvPr>
          <p:cNvSpPr>
            <a:spLocks noGrp="1"/>
          </p:cNvSpPr>
          <p:nvPr>
            <p:ph type="body" sz="quarter" idx="11"/>
          </p:nvPr>
        </p:nvSpPr>
        <p:spPr>
          <a:xfrm>
            <a:off x="687685" y="3363174"/>
            <a:ext cx="7339548" cy="1008546"/>
          </a:xfrm>
        </p:spPr>
        <p:txBody>
          <a:bodyPr/>
          <a:lstStyle/>
          <a:p>
            <a:r>
              <a:rPr lang="en-US">
                <a:latin typeface="Georgia" panose="02040502050405020303" pitchFamily="18" charset="0"/>
              </a:rPr>
              <a:t>Architectural Design Forum</a:t>
            </a:r>
          </a:p>
        </p:txBody>
      </p:sp>
      <p:sp>
        <p:nvSpPr>
          <p:cNvPr id="25" name="Text Placeholder 24">
            <a:extLst>
              <a:ext uri="{FF2B5EF4-FFF2-40B4-BE49-F238E27FC236}">
                <a16:creationId xmlns:a16="http://schemas.microsoft.com/office/drawing/2014/main" id="{697A4888-9C8D-4E83-BF97-C84AD331FB0E}"/>
              </a:ext>
            </a:extLst>
          </p:cNvPr>
          <p:cNvSpPr>
            <a:spLocks noGrp="1"/>
          </p:cNvSpPr>
          <p:nvPr>
            <p:ph type="body" sz="quarter" idx="12"/>
          </p:nvPr>
        </p:nvSpPr>
        <p:spPr>
          <a:xfrm>
            <a:off x="687685" y="3941873"/>
            <a:ext cx="4164012" cy="193002"/>
          </a:xfrm>
        </p:spPr>
        <p:txBody>
          <a:bodyPr/>
          <a:lstStyle/>
          <a:p>
            <a:r>
              <a:rPr lang="en-US" dirty="0"/>
              <a:t>1.29.2024</a:t>
            </a:r>
          </a:p>
        </p:txBody>
      </p:sp>
    </p:spTree>
    <p:extLst>
      <p:ext uri="{BB962C8B-B14F-4D97-AF65-F5344CB8AC3E}">
        <p14:creationId xmlns:p14="http://schemas.microsoft.com/office/powerpoint/2010/main" val="688573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CE395-9296-7EED-F529-1BCF5F4B9EB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1CD250D-E7AD-A8D6-13D2-AB0DCD5DA86D}"/>
              </a:ext>
            </a:extLst>
          </p:cNvPr>
          <p:cNvSpPr/>
          <p:nvPr/>
        </p:nvSpPr>
        <p:spPr>
          <a:xfrm>
            <a:off x="0" y="0"/>
            <a:ext cx="9141565" cy="5142816"/>
          </a:xfrm>
          <a:prstGeom prst="rect">
            <a:avLst/>
          </a:prstGeom>
          <a:solidFill>
            <a:srgbClr val="272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 name="TextBox 15">
            <a:extLst>
              <a:ext uri="{FF2B5EF4-FFF2-40B4-BE49-F238E27FC236}">
                <a16:creationId xmlns:a16="http://schemas.microsoft.com/office/drawing/2014/main" id="{BE28E450-F72D-FFD2-875E-9DB3EAFFDAD0}"/>
              </a:ext>
            </a:extLst>
          </p:cNvPr>
          <p:cNvSpPr txBox="1"/>
          <p:nvPr/>
        </p:nvSpPr>
        <p:spPr>
          <a:xfrm>
            <a:off x="2214453" y="249924"/>
            <a:ext cx="4706837" cy="369204"/>
          </a:xfrm>
          <a:prstGeom prst="rect">
            <a:avLst/>
          </a:prstGeom>
          <a:noFill/>
        </p:spPr>
        <p:txBody>
          <a:bodyPr wrap="square" rtlCol="0">
            <a:spAutoFit/>
          </a:bodyPr>
          <a:lstStyle/>
          <a:p>
            <a:pPr algn="ctr"/>
            <a:r>
              <a:rPr lang="en-US" sz="1799">
                <a:solidFill>
                  <a:srgbClr val="F5F1ED"/>
                </a:solidFill>
                <a:latin typeface="Georgia" panose="02040502050405020303" pitchFamily="18" charset="0"/>
              </a:rPr>
              <a:t>Architectural Wall Finishes</a:t>
            </a:r>
          </a:p>
        </p:txBody>
      </p:sp>
      <p:cxnSp>
        <p:nvCxnSpPr>
          <p:cNvPr id="6" name="Straight Connector 5">
            <a:extLst>
              <a:ext uri="{FF2B5EF4-FFF2-40B4-BE49-F238E27FC236}">
                <a16:creationId xmlns:a16="http://schemas.microsoft.com/office/drawing/2014/main" id="{2C41852F-22A7-CA6D-639A-C86D1385EEF5}"/>
              </a:ext>
            </a:extLst>
          </p:cNvPr>
          <p:cNvCxnSpPr>
            <a:cxnSpLocks/>
          </p:cNvCxnSpPr>
          <p:nvPr/>
        </p:nvCxnSpPr>
        <p:spPr>
          <a:xfrm>
            <a:off x="3178396" y="568424"/>
            <a:ext cx="2777429" cy="0"/>
          </a:xfrm>
          <a:prstGeom prst="line">
            <a:avLst/>
          </a:prstGeom>
          <a:ln>
            <a:solidFill>
              <a:srgbClr val="F5F1ED"/>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D41AE72-62ED-35D6-D89B-8668EC075F5D}"/>
              </a:ext>
            </a:extLst>
          </p:cNvPr>
          <p:cNvPicPr>
            <a:picLocks noChangeAspect="1"/>
          </p:cNvPicPr>
          <p:nvPr/>
        </p:nvPicPr>
        <p:blipFill>
          <a:blip r:embed="rId3"/>
          <a:stretch>
            <a:fillRect/>
          </a:stretch>
        </p:blipFill>
        <p:spPr>
          <a:xfrm>
            <a:off x="88017" y="1530519"/>
            <a:ext cx="4411643" cy="2488317"/>
          </a:xfrm>
          <a:prstGeom prst="rect">
            <a:avLst/>
          </a:prstGeom>
        </p:spPr>
      </p:pic>
      <p:pic>
        <p:nvPicPr>
          <p:cNvPr id="14" name="Picture 13">
            <a:extLst>
              <a:ext uri="{FF2B5EF4-FFF2-40B4-BE49-F238E27FC236}">
                <a16:creationId xmlns:a16="http://schemas.microsoft.com/office/drawing/2014/main" id="{0ABBC27A-454D-80B4-6B71-0D8E340F86B7}"/>
              </a:ext>
            </a:extLst>
          </p:cNvPr>
          <p:cNvPicPr>
            <a:picLocks noChangeAspect="1"/>
          </p:cNvPicPr>
          <p:nvPr/>
        </p:nvPicPr>
        <p:blipFill>
          <a:blip r:embed="rId4"/>
          <a:stretch>
            <a:fillRect/>
          </a:stretch>
        </p:blipFill>
        <p:spPr>
          <a:xfrm>
            <a:off x="4688173" y="1050646"/>
            <a:ext cx="2636808" cy="1478702"/>
          </a:xfrm>
          <a:prstGeom prst="rect">
            <a:avLst/>
          </a:prstGeom>
        </p:spPr>
      </p:pic>
      <p:pic>
        <p:nvPicPr>
          <p:cNvPr id="20" name="Picture 19">
            <a:extLst>
              <a:ext uri="{FF2B5EF4-FFF2-40B4-BE49-F238E27FC236}">
                <a16:creationId xmlns:a16="http://schemas.microsoft.com/office/drawing/2014/main" id="{A2347946-D96B-BDC9-0EFF-7B1AD66FB967}"/>
              </a:ext>
            </a:extLst>
          </p:cNvPr>
          <p:cNvPicPr>
            <a:picLocks noChangeAspect="1"/>
          </p:cNvPicPr>
          <p:nvPr/>
        </p:nvPicPr>
        <p:blipFill>
          <a:blip r:embed="rId5"/>
          <a:stretch>
            <a:fillRect/>
          </a:stretch>
        </p:blipFill>
        <p:spPr>
          <a:xfrm>
            <a:off x="5686883" y="1898945"/>
            <a:ext cx="2631520" cy="1477146"/>
          </a:xfrm>
          <a:prstGeom prst="rect">
            <a:avLst/>
          </a:prstGeom>
        </p:spPr>
      </p:pic>
      <p:pic>
        <p:nvPicPr>
          <p:cNvPr id="21" name="Picture 20">
            <a:extLst>
              <a:ext uri="{FF2B5EF4-FFF2-40B4-BE49-F238E27FC236}">
                <a16:creationId xmlns:a16="http://schemas.microsoft.com/office/drawing/2014/main" id="{C5671C17-D1E6-B1A3-EB12-31B08B181DBF}"/>
              </a:ext>
            </a:extLst>
          </p:cNvPr>
          <p:cNvPicPr>
            <a:picLocks noChangeAspect="1"/>
          </p:cNvPicPr>
          <p:nvPr/>
        </p:nvPicPr>
        <p:blipFill>
          <a:blip r:embed="rId6"/>
          <a:stretch>
            <a:fillRect/>
          </a:stretch>
        </p:blipFill>
        <p:spPr>
          <a:xfrm>
            <a:off x="6356790" y="2875457"/>
            <a:ext cx="2631519" cy="1482168"/>
          </a:xfrm>
          <a:prstGeom prst="rect">
            <a:avLst/>
          </a:prstGeom>
        </p:spPr>
      </p:pic>
    </p:spTree>
    <p:extLst>
      <p:ext uri="{BB962C8B-B14F-4D97-AF65-F5344CB8AC3E}">
        <p14:creationId xmlns:p14="http://schemas.microsoft.com/office/powerpoint/2010/main" val="3572495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3F78C-D82B-E0CB-54A0-2EC77E3503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C06B2B6-FEB7-6222-088A-F8911267B5C1}"/>
              </a:ext>
            </a:extLst>
          </p:cNvPr>
          <p:cNvSpPr/>
          <p:nvPr/>
        </p:nvSpPr>
        <p:spPr>
          <a:xfrm>
            <a:off x="0" y="0"/>
            <a:ext cx="9141565" cy="5142816"/>
          </a:xfrm>
          <a:prstGeom prst="rect">
            <a:avLst/>
          </a:prstGeom>
          <a:solidFill>
            <a:srgbClr val="272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 name="TextBox 15">
            <a:extLst>
              <a:ext uri="{FF2B5EF4-FFF2-40B4-BE49-F238E27FC236}">
                <a16:creationId xmlns:a16="http://schemas.microsoft.com/office/drawing/2014/main" id="{E935C99A-E2A6-2579-5A97-0A83CD117EE4}"/>
              </a:ext>
            </a:extLst>
          </p:cNvPr>
          <p:cNvSpPr txBox="1"/>
          <p:nvPr/>
        </p:nvSpPr>
        <p:spPr>
          <a:xfrm>
            <a:off x="2214453" y="249924"/>
            <a:ext cx="4706837" cy="369204"/>
          </a:xfrm>
          <a:prstGeom prst="rect">
            <a:avLst/>
          </a:prstGeom>
          <a:noFill/>
        </p:spPr>
        <p:txBody>
          <a:bodyPr wrap="square" rtlCol="0">
            <a:spAutoFit/>
          </a:bodyPr>
          <a:lstStyle/>
          <a:p>
            <a:pPr algn="ctr"/>
            <a:r>
              <a:rPr lang="en-US" sz="1799" dirty="0">
                <a:solidFill>
                  <a:srgbClr val="F5F1ED"/>
                </a:solidFill>
                <a:latin typeface="Georgia" panose="02040502050405020303" pitchFamily="18" charset="0"/>
              </a:rPr>
              <a:t>Architectural Details</a:t>
            </a:r>
          </a:p>
        </p:txBody>
      </p:sp>
      <p:cxnSp>
        <p:nvCxnSpPr>
          <p:cNvPr id="6" name="Straight Connector 5">
            <a:extLst>
              <a:ext uri="{FF2B5EF4-FFF2-40B4-BE49-F238E27FC236}">
                <a16:creationId xmlns:a16="http://schemas.microsoft.com/office/drawing/2014/main" id="{18C64D18-6BE0-AD14-40A1-4BB85B3C6C2C}"/>
              </a:ext>
            </a:extLst>
          </p:cNvPr>
          <p:cNvCxnSpPr>
            <a:cxnSpLocks/>
          </p:cNvCxnSpPr>
          <p:nvPr/>
        </p:nvCxnSpPr>
        <p:spPr>
          <a:xfrm>
            <a:off x="3178396" y="568424"/>
            <a:ext cx="2777429" cy="0"/>
          </a:xfrm>
          <a:prstGeom prst="line">
            <a:avLst/>
          </a:prstGeom>
          <a:ln>
            <a:solidFill>
              <a:srgbClr val="F5F1ED"/>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C87A690-CDF1-DC39-2A00-8BC580EB519D}"/>
              </a:ext>
            </a:extLst>
          </p:cNvPr>
          <p:cNvPicPr>
            <a:picLocks noChangeAspect="1"/>
          </p:cNvPicPr>
          <p:nvPr/>
        </p:nvPicPr>
        <p:blipFill>
          <a:blip r:embed="rId3"/>
          <a:stretch>
            <a:fillRect/>
          </a:stretch>
        </p:blipFill>
        <p:spPr>
          <a:xfrm>
            <a:off x="484098" y="836161"/>
            <a:ext cx="1935861" cy="2624791"/>
          </a:xfrm>
          <a:prstGeom prst="rect">
            <a:avLst/>
          </a:prstGeom>
        </p:spPr>
      </p:pic>
      <p:pic>
        <p:nvPicPr>
          <p:cNvPr id="10" name="Picture 9">
            <a:extLst>
              <a:ext uri="{FF2B5EF4-FFF2-40B4-BE49-F238E27FC236}">
                <a16:creationId xmlns:a16="http://schemas.microsoft.com/office/drawing/2014/main" id="{33DEA3F2-9C76-4AC6-2522-788219FD3B21}"/>
              </a:ext>
            </a:extLst>
          </p:cNvPr>
          <p:cNvPicPr>
            <a:picLocks noChangeAspect="1"/>
          </p:cNvPicPr>
          <p:nvPr/>
        </p:nvPicPr>
        <p:blipFill>
          <a:blip r:embed="rId4"/>
          <a:stretch>
            <a:fillRect/>
          </a:stretch>
        </p:blipFill>
        <p:spPr>
          <a:xfrm>
            <a:off x="2503604" y="836161"/>
            <a:ext cx="2151868" cy="1938665"/>
          </a:xfrm>
          <a:prstGeom prst="rect">
            <a:avLst/>
          </a:prstGeom>
        </p:spPr>
      </p:pic>
      <p:pic>
        <p:nvPicPr>
          <p:cNvPr id="12" name="Picture 11">
            <a:extLst>
              <a:ext uri="{FF2B5EF4-FFF2-40B4-BE49-F238E27FC236}">
                <a16:creationId xmlns:a16="http://schemas.microsoft.com/office/drawing/2014/main" id="{4C374179-8395-6652-04F3-DAFA224C7598}"/>
              </a:ext>
            </a:extLst>
          </p:cNvPr>
          <p:cNvPicPr>
            <a:picLocks noChangeAspect="1"/>
          </p:cNvPicPr>
          <p:nvPr/>
        </p:nvPicPr>
        <p:blipFill>
          <a:blip r:embed="rId5"/>
          <a:stretch>
            <a:fillRect/>
          </a:stretch>
        </p:blipFill>
        <p:spPr>
          <a:xfrm>
            <a:off x="4736637" y="836161"/>
            <a:ext cx="3869485" cy="1590756"/>
          </a:xfrm>
          <a:prstGeom prst="rect">
            <a:avLst/>
          </a:prstGeom>
        </p:spPr>
      </p:pic>
      <p:pic>
        <p:nvPicPr>
          <p:cNvPr id="15" name="Picture 14">
            <a:extLst>
              <a:ext uri="{FF2B5EF4-FFF2-40B4-BE49-F238E27FC236}">
                <a16:creationId xmlns:a16="http://schemas.microsoft.com/office/drawing/2014/main" id="{3B4FA51F-3073-E1C1-5CB6-AAAF0EC97EFD}"/>
              </a:ext>
            </a:extLst>
          </p:cNvPr>
          <p:cNvPicPr>
            <a:picLocks noChangeAspect="1"/>
          </p:cNvPicPr>
          <p:nvPr/>
        </p:nvPicPr>
        <p:blipFill>
          <a:blip r:embed="rId6"/>
          <a:stretch>
            <a:fillRect/>
          </a:stretch>
        </p:blipFill>
        <p:spPr>
          <a:xfrm>
            <a:off x="4743150" y="2522808"/>
            <a:ext cx="3902092" cy="1594768"/>
          </a:xfrm>
          <a:prstGeom prst="rect">
            <a:avLst/>
          </a:prstGeom>
        </p:spPr>
      </p:pic>
      <p:pic>
        <p:nvPicPr>
          <p:cNvPr id="3" name="Picture 2">
            <a:extLst>
              <a:ext uri="{FF2B5EF4-FFF2-40B4-BE49-F238E27FC236}">
                <a16:creationId xmlns:a16="http://schemas.microsoft.com/office/drawing/2014/main" id="{0982A1F9-13DB-5184-27AA-68A6A495DE27}"/>
              </a:ext>
            </a:extLst>
          </p:cNvPr>
          <p:cNvPicPr>
            <a:picLocks noChangeAspect="1"/>
          </p:cNvPicPr>
          <p:nvPr/>
        </p:nvPicPr>
        <p:blipFill>
          <a:blip r:embed="rId7"/>
          <a:srcRect l="117" t="821" r="-1"/>
          <a:stretch/>
        </p:blipFill>
        <p:spPr>
          <a:xfrm>
            <a:off x="498763" y="3530463"/>
            <a:ext cx="4166143" cy="1253679"/>
          </a:xfrm>
          <a:prstGeom prst="rect">
            <a:avLst/>
          </a:prstGeom>
        </p:spPr>
      </p:pic>
    </p:spTree>
    <p:extLst>
      <p:ext uri="{BB962C8B-B14F-4D97-AF65-F5344CB8AC3E}">
        <p14:creationId xmlns:p14="http://schemas.microsoft.com/office/powerpoint/2010/main" val="3025929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196E8-C87F-7F6E-10F4-4F6F69CFCCA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F65A64F-E19C-4F2B-CA13-0EE4CABBA7A1}"/>
              </a:ext>
            </a:extLst>
          </p:cNvPr>
          <p:cNvSpPr/>
          <p:nvPr/>
        </p:nvSpPr>
        <p:spPr>
          <a:xfrm>
            <a:off x="0" y="0"/>
            <a:ext cx="9141565" cy="5142816"/>
          </a:xfrm>
          <a:prstGeom prst="rect">
            <a:avLst/>
          </a:prstGeom>
          <a:solidFill>
            <a:srgbClr val="272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 name="TextBox 15">
            <a:extLst>
              <a:ext uri="{FF2B5EF4-FFF2-40B4-BE49-F238E27FC236}">
                <a16:creationId xmlns:a16="http://schemas.microsoft.com/office/drawing/2014/main" id="{5CA0DE0A-6FC4-4DDF-43BD-0F1786134C8E}"/>
              </a:ext>
            </a:extLst>
          </p:cNvPr>
          <p:cNvSpPr txBox="1"/>
          <p:nvPr/>
        </p:nvSpPr>
        <p:spPr>
          <a:xfrm>
            <a:off x="2214453" y="249924"/>
            <a:ext cx="4706837" cy="369204"/>
          </a:xfrm>
          <a:prstGeom prst="rect">
            <a:avLst/>
          </a:prstGeom>
          <a:noFill/>
        </p:spPr>
        <p:txBody>
          <a:bodyPr wrap="square" rtlCol="0">
            <a:spAutoFit/>
          </a:bodyPr>
          <a:lstStyle/>
          <a:p>
            <a:pPr algn="ctr"/>
            <a:r>
              <a:rPr lang="en-US" sz="1799" dirty="0">
                <a:solidFill>
                  <a:srgbClr val="F5F1ED"/>
                </a:solidFill>
                <a:latin typeface="Georgia" panose="02040502050405020303" pitchFamily="18" charset="0"/>
              </a:rPr>
              <a:t>Resources on Village</a:t>
            </a:r>
          </a:p>
        </p:txBody>
      </p:sp>
      <p:cxnSp>
        <p:nvCxnSpPr>
          <p:cNvPr id="6" name="Straight Connector 5">
            <a:extLst>
              <a:ext uri="{FF2B5EF4-FFF2-40B4-BE49-F238E27FC236}">
                <a16:creationId xmlns:a16="http://schemas.microsoft.com/office/drawing/2014/main" id="{565F204A-5F34-55D1-3D45-0F52ABC0AAFC}"/>
              </a:ext>
            </a:extLst>
          </p:cNvPr>
          <p:cNvCxnSpPr>
            <a:cxnSpLocks/>
          </p:cNvCxnSpPr>
          <p:nvPr/>
        </p:nvCxnSpPr>
        <p:spPr>
          <a:xfrm>
            <a:off x="3178396" y="568424"/>
            <a:ext cx="2777429" cy="0"/>
          </a:xfrm>
          <a:prstGeom prst="line">
            <a:avLst/>
          </a:prstGeom>
          <a:ln>
            <a:solidFill>
              <a:srgbClr val="F5F1ED"/>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61272EF-17D6-531A-A8CC-00A6F9F0EC65}"/>
              </a:ext>
            </a:extLst>
          </p:cNvPr>
          <p:cNvPicPr>
            <a:picLocks noChangeAspect="1"/>
          </p:cNvPicPr>
          <p:nvPr/>
        </p:nvPicPr>
        <p:blipFill>
          <a:blip r:embed="rId3"/>
          <a:srcRect l="220" t="343" b="1332"/>
          <a:stretch/>
        </p:blipFill>
        <p:spPr>
          <a:xfrm>
            <a:off x="1594087" y="640569"/>
            <a:ext cx="6041153" cy="2371572"/>
          </a:xfrm>
          <a:prstGeom prst="rect">
            <a:avLst/>
          </a:prstGeom>
        </p:spPr>
      </p:pic>
      <p:sp>
        <p:nvSpPr>
          <p:cNvPr id="7" name="Rectangle 6">
            <a:extLst>
              <a:ext uri="{FF2B5EF4-FFF2-40B4-BE49-F238E27FC236}">
                <a16:creationId xmlns:a16="http://schemas.microsoft.com/office/drawing/2014/main" id="{AD72C404-2DDC-5E1E-A743-4FDBD59626D7}"/>
              </a:ext>
            </a:extLst>
          </p:cNvPr>
          <p:cNvSpPr/>
          <p:nvPr/>
        </p:nvSpPr>
        <p:spPr>
          <a:xfrm>
            <a:off x="1844040" y="2339340"/>
            <a:ext cx="807720" cy="83820"/>
          </a:xfrm>
          <a:prstGeom prst="rect">
            <a:avLst/>
          </a:prstGeom>
          <a:solidFill>
            <a:srgbClr val="D5764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AA08C70-39A4-9CE8-3C1F-399385E4CD5B}"/>
              </a:ext>
            </a:extLst>
          </p:cNvPr>
          <p:cNvPicPr>
            <a:picLocks noChangeAspect="1"/>
          </p:cNvPicPr>
          <p:nvPr/>
        </p:nvPicPr>
        <p:blipFill>
          <a:blip r:embed="rId4"/>
          <a:srcRect l="321" t="594"/>
          <a:stretch/>
        </p:blipFill>
        <p:spPr>
          <a:xfrm>
            <a:off x="1589198" y="3090379"/>
            <a:ext cx="6046042" cy="1819715"/>
          </a:xfrm>
          <a:prstGeom prst="rect">
            <a:avLst/>
          </a:prstGeom>
        </p:spPr>
      </p:pic>
      <p:sp>
        <p:nvSpPr>
          <p:cNvPr id="13" name="Rectangle 12">
            <a:extLst>
              <a:ext uri="{FF2B5EF4-FFF2-40B4-BE49-F238E27FC236}">
                <a16:creationId xmlns:a16="http://schemas.microsoft.com/office/drawing/2014/main" id="{FE8379A4-A5C0-56CE-95DE-02C87B141E0A}"/>
              </a:ext>
            </a:extLst>
          </p:cNvPr>
          <p:cNvSpPr/>
          <p:nvPr/>
        </p:nvSpPr>
        <p:spPr>
          <a:xfrm>
            <a:off x="4792980" y="3741420"/>
            <a:ext cx="807720" cy="83820"/>
          </a:xfrm>
          <a:prstGeom prst="rect">
            <a:avLst/>
          </a:prstGeom>
          <a:solidFill>
            <a:srgbClr val="D5764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501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85A8-D132-D9F1-248D-CC29A1419AC0}"/>
              </a:ext>
            </a:extLst>
          </p:cNvPr>
          <p:cNvSpPr>
            <a:spLocks noGrp="1"/>
          </p:cNvSpPr>
          <p:nvPr>
            <p:ph type="title"/>
          </p:nvPr>
        </p:nvSpPr>
        <p:spPr>
          <a:xfrm>
            <a:off x="1327150" y="2344566"/>
            <a:ext cx="7169150" cy="523762"/>
          </a:xfrm>
        </p:spPr>
        <p:txBody>
          <a:bodyPr/>
          <a:lstStyle/>
          <a:p>
            <a:r>
              <a:rPr lang="en-US">
                <a:solidFill>
                  <a:schemeClr val="tx1"/>
                </a:solidFill>
              </a:rPr>
              <a:t>Privacy Wall Enhanced-January Bugs and Feature Stories</a:t>
            </a:r>
          </a:p>
        </p:txBody>
      </p:sp>
    </p:spTree>
    <p:extLst>
      <p:ext uri="{BB962C8B-B14F-4D97-AF65-F5344CB8AC3E}">
        <p14:creationId xmlns:p14="http://schemas.microsoft.com/office/powerpoint/2010/main" val="2303589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4341-D3A3-EE70-40DA-B6F98BF81B5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62549D5-69A6-9AEE-0959-B2B9546EF324}"/>
              </a:ext>
            </a:extLst>
          </p:cNvPr>
          <p:cNvSpPr>
            <a:spLocks noGrp="1"/>
          </p:cNvSpPr>
          <p:nvPr>
            <p:ph type="body" sz="quarter" idx="12"/>
          </p:nvPr>
        </p:nvSpPr>
        <p:spPr>
          <a:xfrm>
            <a:off x="340108" y="2265520"/>
            <a:ext cx="3545998" cy="612460"/>
          </a:xfrm>
        </p:spPr>
        <p:txBody>
          <a:bodyPr/>
          <a:lstStyle/>
          <a:p>
            <a:r>
              <a:rPr lang="en-US" err="1"/>
              <a:t>Ecat</a:t>
            </a:r>
            <a:r>
              <a:rPr lang="en-US"/>
              <a:t> Release</a:t>
            </a:r>
            <a:endParaRPr lang="en-US" b="1">
              <a:solidFill>
                <a:srgbClr val="0070C0"/>
              </a:solidFill>
            </a:endParaRPr>
          </a:p>
        </p:txBody>
      </p:sp>
      <p:sp>
        <p:nvSpPr>
          <p:cNvPr id="5" name="Slide Number Placeholder 4">
            <a:extLst>
              <a:ext uri="{FF2B5EF4-FFF2-40B4-BE49-F238E27FC236}">
                <a16:creationId xmlns:a16="http://schemas.microsoft.com/office/drawing/2014/main" id="{C23A6A7B-4285-66C9-1F8D-3989FFD159FC}"/>
              </a:ext>
            </a:extLst>
          </p:cNvPr>
          <p:cNvSpPr>
            <a:spLocks noGrp="1"/>
          </p:cNvSpPr>
          <p:nvPr>
            <p:ph type="sldNum" sz="quarter" idx="14"/>
          </p:nvPr>
        </p:nvSpPr>
        <p:spPr/>
        <p:txBody>
          <a:bodyPr/>
          <a:lstStyle/>
          <a:p>
            <a:pPr defTabSz="233652">
              <a:defRPr/>
            </a:pPr>
            <a:endParaRPr lang="en-GB">
              <a:solidFill>
                <a:srgbClr val="BDBEBD"/>
              </a:solidFill>
              <a:latin typeface="Arial"/>
            </a:endParaRPr>
          </a:p>
        </p:txBody>
      </p:sp>
      <p:pic>
        <p:nvPicPr>
          <p:cNvPr id="11" name="Picture 10">
            <a:extLst>
              <a:ext uri="{FF2B5EF4-FFF2-40B4-BE49-F238E27FC236}">
                <a16:creationId xmlns:a16="http://schemas.microsoft.com/office/drawing/2014/main" id="{BFB8501F-4590-9C47-AB04-AFE5E24D3DE5}"/>
              </a:ext>
            </a:extLst>
          </p:cNvPr>
          <p:cNvPicPr>
            <a:picLocks noChangeAspect="1"/>
          </p:cNvPicPr>
          <p:nvPr/>
        </p:nvPicPr>
        <p:blipFill>
          <a:blip r:embed="rId3"/>
          <a:stretch>
            <a:fillRect/>
          </a:stretch>
        </p:blipFill>
        <p:spPr>
          <a:xfrm>
            <a:off x="2606039" y="731520"/>
            <a:ext cx="6171057" cy="3427802"/>
          </a:xfrm>
          <a:prstGeom prst="rect">
            <a:avLst/>
          </a:prstGeom>
        </p:spPr>
      </p:pic>
    </p:spTree>
    <p:extLst>
      <p:ext uri="{BB962C8B-B14F-4D97-AF65-F5344CB8AC3E}">
        <p14:creationId xmlns:p14="http://schemas.microsoft.com/office/powerpoint/2010/main" val="127677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54BDA-85C3-4280-C047-FE2E82C84D0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60CA60A-6045-0AAC-8D76-ECC745D2AB49}"/>
              </a:ext>
            </a:extLst>
          </p:cNvPr>
          <p:cNvSpPr>
            <a:spLocks noGrp="1"/>
          </p:cNvSpPr>
          <p:nvPr>
            <p:ph type="body" sz="quarter" idx="12"/>
          </p:nvPr>
        </p:nvSpPr>
        <p:spPr>
          <a:xfrm>
            <a:off x="340108" y="2265520"/>
            <a:ext cx="3545998" cy="612460"/>
          </a:xfrm>
        </p:spPr>
        <p:txBody>
          <a:bodyPr/>
          <a:lstStyle/>
          <a:p>
            <a:r>
              <a:rPr lang="en-US" err="1"/>
              <a:t>Ecat</a:t>
            </a:r>
            <a:r>
              <a:rPr lang="en-US"/>
              <a:t> Release</a:t>
            </a:r>
            <a:endParaRPr lang="en-US" b="1">
              <a:solidFill>
                <a:srgbClr val="0070C0"/>
              </a:solidFill>
            </a:endParaRPr>
          </a:p>
        </p:txBody>
      </p:sp>
      <p:sp>
        <p:nvSpPr>
          <p:cNvPr id="5" name="Slide Number Placeholder 4">
            <a:extLst>
              <a:ext uri="{FF2B5EF4-FFF2-40B4-BE49-F238E27FC236}">
                <a16:creationId xmlns:a16="http://schemas.microsoft.com/office/drawing/2014/main" id="{C46836CC-AD6B-6136-B623-0FD62B8856AE}"/>
              </a:ext>
            </a:extLst>
          </p:cNvPr>
          <p:cNvSpPr>
            <a:spLocks noGrp="1"/>
          </p:cNvSpPr>
          <p:nvPr>
            <p:ph type="sldNum" sz="quarter" idx="14"/>
          </p:nvPr>
        </p:nvSpPr>
        <p:spPr/>
        <p:txBody>
          <a:bodyPr/>
          <a:lstStyle/>
          <a:p>
            <a:pPr defTabSz="233652">
              <a:defRPr/>
            </a:pPr>
            <a:endParaRPr lang="en-GB">
              <a:solidFill>
                <a:srgbClr val="BDBEBD"/>
              </a:solidFill>
              <a:latin typeface="Arial"/>
            </a:endParaRPr>
          </a:p>
        </p:txBody>
      </p:sp>
      <p:pic>
        <p:nvPicPr>
          <p:cNvPr id="17" name="Picture 16">
            <a:extLst>
              <a:ext uri="{FF2B5EF4-FFF2-40B4-BE49-F238E27FC236}">
                <a16:creationId xmlns:a16="http://schemas.microsoft.com/office/drawing/2014/main" id="{A36325C6-5F85-208C-84F4-DE1FB8FDAF5C}"/>
              </a:ext>
            </a:extLst>
          </p:cNvPr>
          <p:cNvPicPr>
            <a:picLocks noChangeAspect="1"/>
          </p:cNvPicPr>
          <p:nvPr/>
        </p:nvPicPr>
        <p:blipFill>
          <a:blip r:embed="rId3"/>
          <a:srcRect t="3830"/>
          <a:stretch/>
        </p:blipFill>
        <p:spPr>
          <a:xfrm>
            <a:off x="2609850" y="504534"/>
            <a:ext cx="6249290" cy="2977806"/>
          </a:xfrm>
          <a:prstGeom prst="rect">
            <a:avLst/>
          </a:prstGeom>
        </p:spPr>
      </p:pic>
      <p:pic>
        <p:nvPicPr>
          <p:cNvPr id="2" name="Picture 1">
            <a:extLst>
              <a:ext uri="{FF2B5EF4-FFF2-40B4-BE49-F238E27FC236}">
                <a16:creationId xmlns:a16="http://schemas.microsoft.com/office/drawing/2014/main" id="{728F3AFA-20AF-829D-D6EC-EBB5B605A66D}"/>
              </a:ext>
            </a:extLst>
          </p:cNvPr>
          <p:cNvPicPr>
            <a:picLocks noChangeAspect="1"/>
          </p:cNvPicPr>
          <p:nvPr/>
        </p:nvPicPr>
        <p:blipFill>
          <a:blip r:embed="rId4"/>
          <a:srcRect b="64632"/>
          <a:stretch/>
        </p:blipFill>
        <p:spPr>
          <a:xfrm>
            <a:off x="2609850" y="3470910"/>
            <a:ext cx="6103620" cy="1116330"/>
          </a:xfrm>
          <a:prstGeom prst="rect">
            <a:avLst/>
          </a:prstGeom>
        </p:spPr>
      </p:pic>
    </p:spTree>
    <p:extLst>
      <p:ext uri="{BB962C8B-B14F-4D97-AF65-F5344CB8AC3E}">
        <p14:creationId xmlns:p14="http://schemas.microsoft.com/office/powerpoint/2010/main" val="2260720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9DE8A-7A5B-4918-1811-44F7221746F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B4A33F3-3201-CB11-8376-A729EC8432CB}"/>
              </a:ext>
            </a:extLst>
          </p:cNvPr>
          <p:cNvSpPr>
            <a:spLocks noGrp="1"/>
          </p:cNvSpPr>
          <p:nvPr>
            <p:ph type="body" sz="quarter" idx="12"/>
          </p:nvPr>
        </p:nvSpPr>
        <p:spPr>
          <a:xfrm>
            <a:off x="340108" y="2265520"/>
            <a:ext cx="3545998" cy="612460"/>
          </a:xfrm>
        </p:spPr>
        <p:txBody>
          <a:bodyPr/>
          <a:lstStyle/>
          <a:p>
            <a:r>
              <a:rPr lang="en-US" err="1"/>
              <a:t>Ecat</a:t>
            </a:r>
            <a:r>
              <a:rPr lang="en-US"/>
              <a:t> Release</a:t>
            </a:r>
            <a:endParaRPr lang="en-US" b="1">
              <a:solidFill>
                <a:srgbClr val="0070C0"/>
              </a:solidFill>
            </a:endParaRPr>
          </a:p>
        </p:txBody>
      </p:sp>
      <p:sp>
        <p:nvSpPr>
          <p:cNvPr id="5" name="Slide Number Placeholder 4">
            <a:extLst>
              <a:ext uri="{FF2B5EF4-FFF2-40B4-BE49-F238E27FC236}">
                <a16:creationId xmlns:a16="http://schemas.microsoft.com/office/drawing/2014/main" id="{B13490A8-AE53-9931-3210-F7A9BF358C25}"/>
              </a:ext>
            </a:extLst>
          </p:cNvPr>
          <p:cNvSpPr>
            <a:spLocks noGrp="1"/>
          </p:cNvSpPr>
          <p:nvPr>
            <p:ph type="sldNum" sz="quarter" idx="14"/>
          </p:nvPr>
        </p:nvSpPr>
        <p:spPr/>
        <p:txBody>
          <a:bodyPr/>
          <a:lstStyle/>
          <a:p>
            <a:pPr defTabSz="233652">
              <a:defRPr/>
            </a:pPr>
            <a:endParaRPr lang="en-GB">
              <a:solidFill>
                <a:srgbClr val="BDBEBD"/>
              </a:solidFill>
              <a:latin typeface="Arial"/>
            </a:endParaRPr>
          </a:p>
        </p:txBody>
      </p:sp>
      <p:pic>
        <p:nvPicPr>
          <p:cNvPr id="20" name="Picture 19">
            <a:extLst>
              <a:ext uri="{FF2B5EF4-FFF2-40B4-BE49-F238E27FC236}">
                <a16:creationId xmlns:a16="http://schemas.microsoft.com/office/drawing/2014/main" id="{F1E703FD-8FC1-82E4-2D22-273E1F962D1C}"/>
              </a:ext>
            </a:extLst>
          </p:cNvPr>
          <p:cNvPicPr>
            <a:picLocks noChangeAspect="1"/>
          </p:cNvPicPr>
          <p:nvPr/>
        </p:nvPicPr>
        <p:blipFill>
          <a:blip r:embed="rId3"/>
          <a:srcRect t="35610"/>
          <a:stretch/>
        </p:blipFill>
        <p:spPr>
          <a:xfrm>
            <a:off x="2590800" y="1432560"/>
            <a:ext cx="5823982" cy="2032344"/>
          </a:xfrm>
          <a:prstGeom prst="rect">
            <a:avLst/>
          </a:prstGeom>
        </p:spPr>
      </p:pic>
      <p:sp>
        <p:nvSpPr>
          <p:cNvPr id="2" name="Rectangle 1">
            <a:extLst>
              <a:ext uri="{FF2B5EF4-FFF2-40B4-BE49-F238E27FC236}">
                <a16:creationId xmlns:a16="http://schemas.microsoft.com/office/drawing/2014/main" id="{EFE5FCFA-CFB7-C199-41EA-77669246F1C8}"/>
              </a:ext>
            </a:extLst>
          </p:cNvPr>
          <p:cNvSpPr/>
          <p:nvPr/>
        </p:nvSpPr>
        <p:spPr>
          <a:xfrm>
            <a:off x="2740660" y="3345180"/>
            <a:ext cx="5669280" cy="114300"/>
          </a:xfrm>
          <a:prstGeom prst="rect">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80F1F57-0F2E-1730-ADC0-9D1ADF90D754}"/>
              </a:ext>
            </a:extLst>
          </p:cNvPr>
          <p:cNvSpPr/>
          <p:nvPr/>
        </p:nvSpPr>
        <p:spPr>
          <a:xfrm>
            <a:off x="2745740" y="2783840"/>
            <a:ext cx="5669280" cy="228600"/>
          </a:xfrm>
          <a:prstGeom prst="rect">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90EE4A6-9141-5A93-43F1-E5C197E95BBF}"/>
              </a:ext>
            </a:extLst>
          </p:cNvPr>
          <p:cNvSpPr/>
          <p:nvPr/>
        </p:nvSpPr>
        <p:spPr>
          <a:xfrm>
            <a:off x="2745740" y="2107521"/>
            <a:ext cx="5669280" cy="229279"/>
          </a:xfrm>
          <a:prstGeom prst="rect">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7324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85A8-D132-D9F1-248D-CC29A1419AC0}"/>
              </a:ext>
            </a:extLst>
          </p:cNvPr>
          <p:cNvSpPr>
            <a:spLocks noGrp="1"/>
          </p:cNvSpPr>
          <p:nvPr>
            <p:ph type="title"/>
          </p:nvPr>
        </p:nvSpPr>
        <p:spPr>
          <a:xfrm>
            <a:off x="1327150" y="2344566"/>
            <a:ext cx="7169150" cy="523762"/>
          </a:xfrm>
        </p:spPr>
        <p:txBody>
          <a:bodyPr/>
          <a:lstStyle/>
          <a:p>
            <a:r>
              <a:rPr lang="en-US">
                <a:solidFill>
                  <a:schemeClr val="tx1"/>
                </a:solidFill>
              </a:rPr>
              <a:t>Privacy Wall Enhanced/Lite Scale Connections</a:t>
            </a:r>
          </a:p>
        </p:txBody>
      </p:sp>
    </p:spTree>
    <p:extLst>
      <p:ext uri="{BB962C8B-B14F-4D97-AF65-F5344CB8AC3E}">
        <p14:creationId xmlns:p14="http://schemas.microsoft.com/office/powerpoint/2010/main" val="3290198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85A8-D132-D9F1-248D-CC29A1419AC0}"/>
              </a:ext>
            </a:extLst>
          </p:cNvPr>
          <p:cNvSpPr>
            <a:spLocks noGrp="1"/>
          </p:cNvSpPr>
          <p:nvPr>
            <p:ph type="title"/>
          </p:nvPr>
        </p:nvSpPr>
        <p:spPr>
          <a:xfrm>
            <a:off x="2564638" y="2344566"/>
            <a:ext cx="7146290" cy="514458"/>
          </a:xfrm>
        </p:spPr>
        <p:txBody>
          <a:bodyPr/>
          <a:lstStyle/>
          <a:p>
            <a:pPr algn="ctr"/>
            <a:r>
              <a:rPr lang="en-US">
                <a:solidFill>
                  <a:schemeClr val="tx1"/>
                </a:solidFill>
              </a:rPr>
              <a:t>Everwall Power Cutouts on Steel Skins</a:t>
            </a:r>
            <a:br>
              <a:rPr lang="en-US">
                <a:solidFill>
                  <a:schemeClr val="tx1"/>
                </a:solidFill>
              </a:rPr>
            </a:br>
            <a:r>
              <a:rPr lang="en-US">
                <a:solidFill>
                  <a:schemeClr val="tx1"/>
                </a:solidFill>
              </a:rPr>
              <a:t>+</a:t>
            </a:r>
            <a:br>
              <a:rPr lang="en-US">
                <a:solidFill>
                  <a:schemeClr val="tx1"/>
                </a:solidFill>
              </a:rPr>
            </a:br>
            <a:r>
              <a:rPr lang="en-US">
                <a:solidFill>
                  <a:schemeClr val="tx1"/>
                </a:solidFill>
              </a:rPr>
              <a:t>Best Practices for Factory Cut Power </a:t>
            </a:r>
            <a:br>
              <a:rPr lang="en-US">
                <a:solidFill>
                  <a:schemeClr val="tx1"/>
                </a:solidFill>
              </a:rPr>
            </a:br>
            <a:endParaRPr lang="en-US">
              <a:solidFill>
                <a:schemeClr val="tx1"/>
              </a:solidFill>
            </a:endParaRPr>
          </a:p>
        </p:txBody>
      </p:sp>
    </p:spTree>
    <p:extLst>
      <p:ext uri="{BB962C8B-B14F-4D97-AF65-F5344CB8AC3E}">
        <p14:creationId xmlns:p14="http://schemas.microsoft.com/office/powerpoint/2010/main" val="143302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B5076-CF6E-6398-FF0C-3252F0157A6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B48904-8DDD-6BD8-DCF2-55D9562A5806}"/>
              </a:ext>
            </a:extLst>
          </p:cNvPr>
          <p:cNvSpPr>
            <a:spLocks noGrp="1"/>
          </p:cNvSpPr>
          <p:nvPr>
            <p:ph type="sldNum" sz="quarter" idx="14"/>
          </p:nvPr>
        </p:nvSpPr>
        <p:spPr/>
        <p:txBody>
          <a:bodyPr/>
          <a:lstStyle/>
          <a:p>
            <a:pPr defTabSz="233652">
              <a:defRPr/>
            </a:pPr>
            <a:endParaRPr lang="en-GB" dirty="0">
              <a:solidFill>
                <a:srgbClr val="BDBEBD"/>
              </a:solidFill>
              <a:latin typeface="Arial"/>
            </a:endParaRPr>
          </a:p>
        </p:txBody>
      </p:sp>
      <p:sp>
        <p:nvSpPr>
          <p:cNvPr id="2" name="TextBox 1">
            <a:extLst>
              <a:ext uri="{FF2B5EF4-FFF2-40B4-BE49-F238E27FC236}">
                <a16:creationId xmlns:a16="http://schemas.microsoft.com/office/drawing/2014/main" id="{0618D9E6-4612-ED5C-091E-28AD5B4F41A8}"/>
              </a:ext>
            </a:extLst>
          </p:cNvPr>
          <p:cNvSpPr txBox="1"/>
          <p:nvPr/>
        </p:nvSpPr>
        <p:spPr>
          <a:xfrm>
            <a:off x="374292" y="1552012"/>
            <a:ext cx="3117054" cy="2179636"/>
          </a:xfrm>
          <a:prstGeom prst="rect">
            <a:avLst/>
          </a:prstGeom>
          <a:noFill/>
        </p:spPr>
        <p:txBody>
          <a:bodyPr wrap="square" rtlCol="0">
            <a:spAutoFit/>
          </a:bodyPr>
          <a:lstStyle/>
          <a:p>
            <a:r>
              <a:rPr lang="en-US" dirty="0"/>
              <a:t>From FOE electrical and data cutouts needed to be field-cut at the time of install for painted and upholstered steel skins.  Electrical could be drawn in Smart Tools, the brackets and components would be placed in the BOM, but skins were still noted as “No Holes” in the configuration.</a:t>
            </a:r>
          </a:p>
        </p:txBody>
      </p:sp>
      <p:pic>
        <p:nvPicPr>
          <p:cNvPr id="4" name="Picture 3" descr="A black outlet on a carpet&#10;&#10;Description automatically generated">
            <a:extLst>
              <a:ext uri="{FF2B5EF4-FFF2-40B4-BE49-F238E27FC236}">
                <a16:creationId xmlns:a16="http://schemas.microsoft.com/office/drawing/2014/main" id="{FE5DA84D-1916-7403-ED82-B9BEF34D7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28587" y="2951568"/>
            <a:ext cx="2194739" cy="1646054"/>
          </a:xfrm>
          <a:prstGeom prst="rect">
            <a:avLst/>
          </a:prstGeom>
        </p:spPr>
      </p:pic>
      <p:pic>
        <p:nvPicPr>
          <p:cNvPr id="7" name="Picture 6">
            <a:extLst>
              <a:ext uri="{FF2B5EF4-FFF2-40B4-BE49-F238E27FC236}">
                <a16:creationId xmlns:a16="http://schemas.microsoft.com/office/drawing/2014/main" id="{208BCE6C-4223-944C-C5D1-CE706F6C0457}"/>
              </a:ext>
            </a:extLst>
          </p:cNvPr>
          <p:cNvPicPr>
            <a:picLocks noChangeAspect="1"/>
          </p:cNvPicPr>
          <p:nvPr/>
        </p:nvPicPr>
        <p:blipFill>
          <a:blip r:embed="rId4"/>
          <a:stretch>
            <a:fillRect/>
          </a:stretch>
        </p:blipFill>
        <p:spPr>
          <a:xfrm>
            <a:off x="3502929" y="285750"/>
            <a:ext cx="2634104" cy="2286000"/>
          </a:xfrm>
          <a:prstGeom prst="rect">
            <a:avLst/>
          </a:prstGeom>
        </p:spPr>
      </p:pic>
      <p:pic>
        <p:nvPicPr>
          <p:cNvPr id="9" name="Picture 8">
            <a:extLst>
              <a:ext uri="{FF2B5EF4-FFF2-40B4-BE49-F238E27FC236}">
                <a16:creationId xmlns:a16="http://schemas.microsoft.com/office/drawing/2014/main" id="{23DFBAFB-08FF-4623-6878-E088581B6942}"/>
              </a:ext>
            </a:extLst>
          </p:cNvPr>
          <p:cNvPicPr>
            <a:picLocks noChangeAspect="1"/>
          </p:cNvPicPr>
          <p:nvPr/>
        </p:nvPicPr>
        <p:blipFill>
          <a:blip r:embed="rId5"/>
          <a:stretch>
            <a:fillRect/>
          </a:stretch>
        </p:blipFill>
        <p:spPr>
          <a:xfrm>
            <a:off x="6393571" y="285750"/>
            <a:ext cx="2516428" cy="2286000"/>
          </a:xfrm>
          <a:prstGeom prst="rect">
            <a:avLst/>
          </a:prstGeom>
        </p:spPr>
      </p:pic>
      <p:pic>
        <p:nvPicPr>
          <p:cNvPr id="11" name="Picture 10">
            <a:extLst>
              <a:ext uri="{FF2B5EF4-FFF2-40B4-BE49-F238E27FC236}">
                <a16:creationId xmlns:a16="http://schemas.microsoft.com/office/drawing/2014/main" id="{69108121-A5A7-0531-28CB-51B4A6B407CB}"/>
              </a:ext>
            </a:extLst>
          </p:cNvPr>
          <p:cNvPicPr>
            <a:picLocks noChangeAspect="1"/>
          </p:cNvPicPr>
          <p:nvPr/>
        </p:nvPicPr>
        <p:blipFill>
          <a:blip r:embed="rId6"/>
          <a:stretch>
            <a:fillRect/>
          </a:stretch>
        </p:blipFill>
        <p:spPr>
          <a:xfrm>
            <a:off x="5670970" y="2672970"/>
            <a:ext cx="3239029" cy="2194560"/>
          </a:xfrm>
          <a:prstGeom prst="rect">
            <a:avLst/>
          </a:prstGeom>
        </p:spPr>
      </p:pic>
      <p:sp>
        <p:nvSpPr>
          <p:cNvPr id="3" name="TextBox 2">
            <a:extLst>
              <a:ext uri="{FF2B5EF4-FFF2-40B4-BE49-F238E27FC236}">
                <a16:creationId xmlns:a16="http://schemas.microsoft.com/office/drawing/2014/main" id="{D58DEC20-84EC-922B-0690-A09AB07F57F8}"/>
              </a:ext>
            </a:extLst>
          </p:cNvPr>
          <p:cNvSpPr txBox="1"/>
          <p:nvPr/>
        </p:nvSpPr>
        <p:spPr>
          <a:xfrm>
            <a:off x="63567" y="-44009"/>
            <a:ext cx="3522094" cy="324256"/>
          </a:xfrm>
          <a:prstGeom prst="rect">
            <a:avLst/>
          </a:prstGeom>
          <a:noFill/>
        </p:spPr>
        <p:txBody>
          <a:bodyPr wrap="square" rtlCol="0">
            <a:spAutoFit/>
          </a:bodyPr>
          <a:lstStyle/>
          <a:p>
            <a:r>
              <a:rPr lang="en-US" dirty="0"/>
              <a:t>Everwall Power Cutouts on Steel Skins</a:t>
            </a:r>
          </a:p>
        </p:txBody>
      </p:sp>
    </p:spTree>
    <p:extLst>
      <p:ext uri="{BB962C8B-B14F-4D97-AF65-F5344CB8AC3E}">
        <p14:creationId xmlns:p14="http://schemas.microsoft.com/office/powerpoint/2010/main" val="282383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ACAC60-6E7D-450F-AA07-419A24A9C6FF}"/>
              </a:ext>
            </a:extLst>
          </p:cNvPr>
          <p:cNvSpPr>
            <a:spLocks noGrp="1"/>
          </p:cNvSpPr>
          <p:nvPr>
            <p:ph type="title"/>
          </p:nvPr>
        </p:nvSpPr>
        <p:spPr>
          <a:xfrm>
            <a:off x="625211" y="734427"/>
            <a:ext cx="8412772" cy="1498564"/>
          </a:xfrm>
        </p:spPr>
        <p:txBody>
          <a:bodyPr/>
          <a:lstStyle/>
          <a:p>
            <a:pPr algn="l"/>
            <a:r>
              <a:rPr lang="en-US" sz="2800" b="0" i="0" err="1">
                <a:solidFill>
                  <a:srgbClr val="44644D"/>
                </a:solidFill>
                <a:effectLst/>
                <a:latin typeface="Google Sans"/>
              </a:rPr>
              <a:t>fo·rum</a:t>
            </a:r>
            <a:br>
              <a:rPr lang="en-US" sz="1800" b="0" i="0">
                <a:solidFill>
                  <a:schemeClr val="bg1"/>
                </a:solidFill>
                <a:effectLst/>
                <a:latin typeface="Google Sans"/>
              </a:rPr>
            </a:br>
            <a:r>
              <a:rPr lang="en-US" sz="1400" b="0" i="0">
                <a:solidFill>
                  <a:schemeClr val="bg2">
                    <a:lumMod val="50000"/>
                  </a:schemeClr>
                </a:solidFill>
                <a:effectLst/>
                <a:latin typeface="Roboto" panose="02000000000000000000" pitchFamily="2" charset="0"/>
              </a:rPr>
              <a:t>/ˈ</a:t>
            </a:r>
            <a:r>
              <a:rPr lang="en-US" sz="1400" b="0" i="0" err="1">
                <a:solidFill>
                  <a:schemeClr val="bg2">
                    <a:lumMod val="50000"/>
                  </a:schemeClr>
                </a:solidFill>
                <a:effectLst/>
                <a:latin typeface="Roboto" panose="02000000000000000000" pitchFamily="2" charset="0"/>
              </a:rPr>
              <a:t>fôrəm</a:t>
            </a:r>
            <a:r>
              <a:rPr lang="en-US" sz="1400" b="0" i="0">
                <a:solidFill>
                  <a:schemeClr val="bg2">
                    <a:lumMod val="50000"/>
                  </a:schemeClr>
                </a:solidFill>
                <a:effectLst/>
                <a:latin typeface="Roboto" panose="02000000000000000000" pitchFamily="2" charset="0"/>
              </a:rPr>
              <a:t>/</a:t>
            </a:r>
            <a:br>
              <a:rPr lang="en-US" sz="1400" b="0" i="0">
                <a:solidFill>
                  <a:schemeClr val="bg2">
                    <a:lumMod val="50000"/>
                  </a:schemeClr>
                </a:solidFill>
                <a:effectLst/>
                <a:latin typeface="Roboto" panose="02000000000000000000" pitchFamily="2" charset="0"/>
              </a:rPr>
            </a:br>
            <a:r>
              <a:rPr lang="en-US" sz="1400" b="0" i="1">
                <a:solidFill>
                  <a:schemeClr val="bg2">
                    <a:lumMod val="50000"/>
                  </a:schemeClr>
                </a:solidFill>
                <a:effectLst/>
                <a:latin typeface="Roboto" panose="02000000000000000000" pitchFamily="2" charset="0"/>
              </a:rPr>
              <a:t>noun</a:t>
            </a:r>
            <a:br>
              <a:rPr lang="en-US" sz="1600" b="0" i="1">
                <a:solidFill>
                  <a:schemeClr val="bg2">
                    <a:lumMod val="50000"/>
                  </a:schemeClr>
                </a:solidFill>
                <a:effectLst/>
                <a:latin typeface="Roboto" panose="02000000000000000000" pitchFamily="2" charset="0"/>
              </a:rPr>
            </a:br>
            <a:br>
              <a:rPr lang="en-US" sz="1600" b="0" i="0">
                <a:solidFill>
                  <a:schemeClr val="bg2">
                    <a:lumMod val="50000"/>
                  </a:schemeClr>
                </a:solidFill>
                <a:effectLst/>
                <a:latin typeface="Roboto" panose="02000000000000000000" pitchFamily="2" charset="0"/>
              </a:rPr>
            </a:br>
            <a:r>
              <a:rPr lang="en-US" sz="1400" b="0" i="0">
                <a:solidFill>
                  <a:schemeClr val="bg2">
                    <a:lumMod val="50000"/>
                  </a:schemeClr>
                </a:solidFill>
                <a:effectLst/>
                <a:latin typeface="Roboto" panose="02000000000000000000" pitchFamily="2" charset="0"/>
              </a:rPr>
              <a:t>a place, meeting, or medium where ideas and views on a particular issue can be exchanged</a:t>
            </a:r>
            <a:br>
              <a:rPr lang="en-US" b="0" i="0">
                <a:solidFill>
                  <a:schemeClr val="bg1"/>
                </a:solidFill>
                <a:effectLst/>
                <a:latin typeface="Roboto" panose="02000000000000000000" pitchFamily="2" charset="0"/>
              </a:rPr>
            </a:br>
            <a:endParaRPr lang="en-US">
              <a:solidFill>
                <a:schemeClr val="bg1"/>
              </a:solidFill>
            </a:endParaRPr>
          </a:p>
        </p:txBody>
      </p:sp>
      <p:sp>
        <p:nvSpPr>
          <p:cNvPr id="6" name="Text Placeholder 5">
            <a:extLst>
              <a:ext uri="{FF2B5EF4-FFF2-40B4-BE49-F238E27FC236}">
                <a16:creationId xmlns:a16="http://schemas.microsoft.com/office/drawing/2014/main" id="{A50DD195-4DE6-4D5D-B201-C29041412EF7}"/>
              </a:ext>
            </a:extLst>
          </p:cNvPr>
          <p:cNvSpPr>
            <a:spLocks noGrp="1"/>
          </p:cNvSpPr>
          <p:nvPr>
            <p:ph type="body" sz="quarter" idx="12"/>
          </p:nvPr>
        </p:nvSpPr>
        <p:spPr>
          <a:xfrm>
            <a:off x="625211" y="2571750"/>
            <a:ext cx="4125693" cy="1837323"/>
          </a:xfrm>
        </p:spPr>
        <p:txBody>
          <a:bodyPr anchor="t"/>
          <a:lstStyle/>
          <a:p>
            <a:pPr algn="l"/>
            <a:r>
              <a:rPr lang="en-US" b="0" cap="none">
                <a:solidFill>
                  <a:srgbClr val="44644D"/>
                </a:solidFill>
              </a:rPr>
              <a:t>We encourage you to:</a:t>
            </a:r>
          </a:p>
          <a:p>
            <a:pPr marL="285750" indent="-285750" algn="l">
              <a:spcAft>
                <a:spcPts val="800"/>
              </a:spcAft>
              <a:buFont typeface="Arial" panose="020B0604020202020204" pitchFamily="34" charset="0"/>
              <a:buChar char="•"/>
            </a:pPr>
            <a:r>
              <a:rPr lang="en-US" b="0" cap="none">
                <a:solidFill>
                  <a:schemeClr val="bg2">
                    <a:lumMod val="50000"/>
                  </a:schemeClr>
                </a:solidFill>
              </a:rPr>
              <a:t>Ask questions</a:t>
            </a:r>
          </a:p>
          <a:p>
            <a:pPr marL="285750" indent="-285750" algn="l">
              <a:spcAft>
                <a:spcPts val="800"/>
              </a:spcAft>
              <a:buFont typeface="Arial" panose="020B0604020202020204" pitchFamily="34" charset="0"/>
              <a:buChar char="•"/>
            </a:pPr>
            <a:r>
              <a:rPr lang="en-US" b="0" cap="none">
                <a:solidFill>
                  <a:schemeClr val="bg2">
                    <a:lumMod val="50000"/>
                  </a:schemeClr>
                </a:solidFill>
              </a:rPr>
              <a:t>Speak up</a:t>
            </a:r>
          </a:p>
          <a:p>
            <a:pPr marL="285750" indent="-285750" algn="l">
              <a:spcAft>
                <a:spcPts val="800"/>
              </a:spcAft>
              <a:buFont typeface="Arial" panose="020B0604020202020204" pitchFamily="34" charset="0"/>
              <a:buChar char="•"/>
            </a:pPr>
            <a:r>
              <a:rPr lang="en-US" b="0" cap="none">
                <a:solidFill>
                  <a:schemeClr val="bg2">
                    <a:lumMod val="50000"/>
                  </a:schemeClr>
                </a:solidFill>
              </a:rPr>
              <a:t>Share topics</a:t>
            </a:r>
          </a:p>
          <a:p>
            <a:pPr marL="285750" indent="-285750" algn="l">
              <a:spcAft>
                <a:spcPts val="800"/>
              </a:spcAft>
              <a:buFont typeface="Arial" panose="020B0604020202020204" pitchFamily="34" charset="0"/>
              <a:buChar char="•"/>
            </a:pPr>
            <a:r>
              <a:rPr lang="en-US" b="0" cap="none">
                <a:solidFill>
                  <a:schemeClr val="bg2">
                    <a:lumMod val="50000"/>
                  </a:schemeClr>
                </a:solidFill>
              </a:rPr>
              <a:t>Give us praise </a:t>
            </a:r>
            <a:r>
              <a:rPr lang="en-US" b="0" cap="none">
                <a:solidFill>
                  <a:schemeClr val="bg2">
                    <a:lumMod val="50000"/>
                  </a:schemeClr>
                </a:solidFill>
                <a:sym typeface="Wingdings" panose="05000000000000000000" pitchFamily="2" charset="2"/>
              </a:rPr>
              <a:t></a:t>
            </a:r>
            <a:endParaRPr lang="en-US" b="0" cap="none">
              <a:solidFill>
                <a:schemeClr val="bg2">
                  <a:lumMod val="50000"/>
                </a:schemeClr>
              </a:solidFill>
            </a:endParaRPr>
          </a:p>
          <a:p>
            <a:pPr algn="l"/>
            <a:endParaRPr lang="en-US" b="0" cap="none"/>
          </a:p>
        </p:txBody>
      </p:sp>
    </p:spTree>
    <p:extLst>
      <p:ext uri="{BB962C8B-B14F-4D97-AF65-F5344CB8AC3E}">
        <p14:creationId xmlns:p14="http://schemas.microsoft.com/office/powerpoint/2010/main" val="399799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4A72-7FE4-6B3D-D91D-F9AA700808B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357C55-7213-9D80-9022-EB1093B9A124}"/>
              </a:ext>
            </a:extLst>
          </p:cNvPr>
          <p:cNvSpPr>
            <a:spLocks noGrp="1"/>
          </p:cNvSpPr>
          <p:nvPr>
            <p:ph type="sldNum" sz="quarter" idx="14"/>
          </p:nvPr>
        </p:nvSpPr>
        <p:spPr/>
        <p:txBody>
          <a:bodyPr/>
          <a:lstStyle/>
          <a:p>
            <a:pPr defTabSz="233652">
              <a:defRPr/>
            </a:pPr>
            <a:endParaRPr lang="en-GB">
              <a:solidFill>
                <a:srgbClr val="BDBEBD"/>
              </a:solidFill>
              <a:latin typeface="Arial"/>
            </a:endParaRPr>
          </a:p>
        </p:txBody>
      </p:sp>
      <p:sp>
        <p:nvSpPr>
          <p:cNvPr id="2" name="TextBox 1">
            <a:extLst>
              <a:ext uri="{FF2B5EF4-FFF2-40B4-BE49-F238E27FC236}">
                <a16:creationId xmlns:a16="http://schemas.microsoft.com/office/drawing/2014/main" id="{E28F6711-E84B-3B5E-D1B0-1372C3C39760}"/>
              </a:ext>
            </a:extLst>
          </p:cNvPr>
          <p:cNvSpPr txBox="1"/>
          <p:nvPr/>
        </p:nvSpPr>
        <p:spPr>
          <a:xfrm>
            <a:off x="300943" y="2122027"/>
            <a:ext cx="2825087" cy="788101"/>
          </a:xfrm>
          <a:prstGeom prst="rect">
            <a:avLst/>
          </a:prstGeom>
          <a:noFill/>
        </p:spPr>
        <p:txBody>
          <a:bodyPr wrap="square" rtlCol="0">
            <a:spAutoFit/>
          </a:bodyPr>
          <a:lstStyle/>
          <a:p>
            <a:r>
              <a:rPr lang="en-US" dirty="0"/>
              <a:t>Steel skins will now have the option to have factory cutouts for electrical and data.</a:t>
            </a:r>
          </a:p>
        </p:txBody>
      </p:sp>
      <p:pic>
        <p:nvPicPr>
          <p:cNvPr id="4" name="Picture 3">
            <a:extLst>
              <a:ext uri="{FF2B5EF4-FFF2-40B4-BE49-F238E27FC236}">
                <a16:creationId xmlns:a16="http://schemas.microsoft.com/office/drawing/2014/main" id="{2A7CA17D-41E7-97D4-4B31-57F6E5ADAACD}"/>
              </a:ext>
            </a:extLst>
          </p:cNvPr>
          <p:cNvPicPr>
            <a:picLocks noChangeAspect="1"/>
          </p:cNvPicPr>
          <p:nvPr/>
        </p:nvPicPr>
        <p:blipFill>
          <a:blip r:embed="rId3"/>
          <a:stretch>
            <a:fillRect/>
          </a:stretch>
        </p:blipFill>
        <p:spPr>
          <a:xfrm>
            <a:off x="2997918" y="658792"/>
            <a:ext cx="2180594" cy="1892423"/>
          </a:xfrm>
          <a:prstGeom prst="rect">
            <a:avLst/>
          </a:prstGeom>
        </p:spPr>
      </p:pic>
      <p:pic>
        <p:nvPicPr>
          <p:cNvPr id="6" name="Picture 5">
            <a:extLst>
              <a:ext uri="{FF2B5EF4-FFF2-40B4-BE49-F238E27FC236}">
                <a16:creationId xmlns:a16="http://schemas.microsoft.com/office/drawing/2014/main" id="{BC19686A-6738-7C6A-EEAA-F5D64EC3BF08}"/>
              </a:ext>
            </a:extLst>
          </p:cNvPr>
          <p:cNvPicPr>
            <a:picLocks noChangeAspect="1"/>
          </p:cNvPicPr>
          <p:nvPr/>
        </p:nvPicPr>
        <p:blipFill>
          <a:blip r:embed="rId4"/>
          <a:stretch>
            <a:fillRect/>
          </a:stretch>
        </p:blipFill>
        <p:spPr>
          <a:xfrm>
            <a:off x="3095333" y="2624506"/>
            <a:ext cx="2083179" cy="1892423"/>
          </a:xfrm>
          <a:prstGeom prst="rect">
            <a:avLst/>
          </a:prstGeom>
        </p:spPr>
      </p:pic>
      <p:pic>
        <p:nvPicPr>
          <p:cNvPr id="8" name="Picture 7">
            <a:extLst>
              <a:ext uri="{FF2B5EF4-FFF2-40B4-BE49-F238E27FC236}">
                <a16:creationId xmlns:a16="http://schemas.microsoft.com/office/drawing/2014/main" id="{08F387B3-4851-19E8-E367-6B7417A1C479}"/>
              </a:ext>
            </a:extLst>
          </p:cNvPr>
          <p:cNvPicPr>
            <a:picLocks noChangeAspect="1"/>
          </p:cNvPicPr>
          <p:nvPr/>
        </p:nvPicPr>
        <p:blipFill>
          <a:blip r:embed="rId5"/>
          <a:stretch>
            <a:fillRect/>
          </a:stretch>
        </p:blipFill>
        <p:spPr>
          <a:xfrm>
            <a:off x="5272955" y="750955"/>
            <a:ext cx="3667901" cy="3641589"/>
          </a:xfrm>
          <a:prstGeom prst="rect">
            <a:avLst/>
          </a:prstGeom>
        </p:spPr>
      </p:pic>
      <p:sp>
        <p:nvSpPr>
          <p:cNvPr id="3" name="TextBox 2">
            <a:extLst>
              <a:ext uri="{FF2B5EF4-FFF2-40B4-BE49-F238E27FC236}">
                <a16:creationId xmlns:a16="http://schemas.microsoft.com/office/drawing/2014/main" id="{9C8EBEC6-ACE8-06E5-4D1F-5398E57E755E}"/>
              </a:ext>
            </a:extLst>
          </p:cNvPr>
          <p:cNvSpPr txBox="1"/>
          <p:nvPr/>
        </p:nvSpPr>
        <p:spPr>
          <a:xfrm>
            <a:off x="63567" y="-44009"/>
            <a:ext cx="3522094" cy="324256"/>
          </a:xfrm>
          <a:prstGeom prst="rect">
            <a:avLst/>
          </a:prstGeom>
          <a:noFill/>
        </p:spPr>
        <p:txBody>
          <a:bodyPr wrap="square" rtlCol="0">
            <a:spAutoFit/>
          </a:bodyPr>
          <a:lstStyle/>
          <a:p>
            <a:r>
              <a:rPr lang="en-US" dirty="0"/>
              <a:t>Everwall Power Cutouts on Steel Skins</a:t>
            </a:r>
          </a:p>
        </p:txBody>
      </p:sp>
    </p:spTree>
    <p:extLst>
      <p:ext uri="{BB962C8B-B14F-4D97-AF65-F5344CB8AC3E}">
        <p14:creationId xmlns:p14="http://schemas.microsoft.com/office/powerpoint/2010/main" val="3945204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FBFB7-F759-1F7E-4347-2B148BEFA7A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1342AC7-3056-9AE1-BA4B-E3E12A144D47}"/>
              </a:ext>
            </a:extLst>
          </p:cNvPr>
          <p:cNvSpPr>
            <a:spLocks noGrp="1"/>
          </p:cNvSpPr>
          <p:nvPr>
            <p:ph type="sldNum" sz="quarter" idx="14"/>
          </p:nvPr>
        </p:nvSpPr>
        <p:spPr/>
        <p:txBody>
          <a:bodyPr/>
          <a:lstStyle/>
          <a:p>
            <a:pPr defTabSz="233652">
              <a:defRPr/>
            </a:pPr>
            <a:endParaRPr lang="en-GB">
              <a:solidFill>
                <a:srgbClr val="BDBEBD"/>
              </a:solidFill>
              <a:latin typeface="Arial"/>
            </a:endParaRPr>
          </a:p>
        </p:txBody>
      </p:sp>
      <p:sp>
        <p:nvSpPr>
          <p:cNvPr id="2" name="TextBox 1">
            <a:extLst>
              <a:ext uri="{FF2B5EF4-FFF2-40B4-BE49-F238E27FC236}">
                <a16:creationId xmlns:a16="http://schemas.microsoft.com/office/drawing/2014/main" id="{11DB22E6-DA49-56E4-8022-7F19450B2961}"/>
              </a:ext>
            </a:extLst>
          </p:cNvPr>
          <p:cNvSpPr txBox="1"/>
          <p:nvPr/>
        </p:nvSpPr>
        <p:spPr>
          <a:xfrm>
            <a:off x="1911693" y="1346493"/>
            <a:ext cx="5724719" cy="1110176"/>
          </a:xfrm>
          <a:prstGeom prst="rect">
            <a:avLst/>
          </a:prstGeom>
          <a:noFill/>
        </p:spPr>
        <p:txBody>
          <a:bodyPr wrap="square" rtlCol="0">
            <a:spAutoFit/>
          </a:bodyPr>
          <a:lstStyle/>
          <a:p>
            <a:r>
              <a:rPr lang="en-US" dirty="0"/>
              <a:t>There is a change to style numbers:</a:t>
            </a:r>
          </a:p>
          <a:p>
            <a:endParaRPr lang="en-US" dirty="0"/>
          </a:p>
          <a:p>
            <a:r>
              <a:rPr lang="en-US" sz="1800" b="1" dirty="0"/>
              <a:t>NESSFS</a:t>
            </a:r>
            <a:r>
              <a:rPr lang="en-US" dirty="0"/>
              <a:t> becomes </a:t>
            </a:r>
            <a:r>
              <a:rPr lang="en-US" sz="1800" b="1" dirty="0"/>
              <a:t>NESSFSV2</a:t>
            </a:r>
            <a:r>
              <a:rPr lang="en-US" dirty="0"/>
              <a:t> - Solid Steel Skin Fabric</a:t>
            </a:r>
          </a:p>
          <a:p>
            <a:r>
              <a:rPr lang="en-US" sz="1800" b="1" dirty="0"/>
              <a:t>NESSPS</a:t>
            </a:r>
            <a:r>
              <a:rPr lang="en-US" dirty="0"/>
              <a:t> becomes </a:t>
            </a:r>
            <a:r>
              <a:rPr lang="en-US" sz="1800" b="1" dirty="0"/>
              <a:t>NESSPSV2</a:t>
            </a:r>
            <a:r>
              <a:rPr lang="en-US" dirty="0"/>
              <a:t> - Solid Steel Skin Painted</a:t>
            </a:r>
          </a:p>
        </p:txBody>
      </p:sp>
      <p:sp>
        <p:nvSpPr>
          <p:cNvPr id="3" name="TextBox 2">
            <a:extLst>
              <a:ext uri="{FF2B5EF4-FFF2-40B4-BE49-F238E27FC236}">
                <a16:creationId xmlns:a16="http://schemas.microsoft.com/office/drawing/2014/main" id="{0A48A267-AD74-1259-7A21-227DDAD33EDF}"/>
              </a:ext>
            </a:extLst>
          </p:cNvPr>
          <p:cNvSpPr txBox="1"/>
          <p:nvPr/>
        </p:nvSpPr>
        <p:spPr>
          <a:xfrm>
            <a:off x="1911693" y="2711099"/>
            <a:ext cx="5302689" cy="1020023"/>
          </a:xfrm>
          <a:prstGeom prst="rect">
            <a:avLst/>
          </a:prstGeom>
          <a:noFill/>
        </p:spPr>
        <p:txBody>
          <a:bodyPr wrap="square" rtlCol="0">
            <a:spAutoFit/>
          </a:bodyPr>
          <a:lstStyle/>
          <a:p>
            <a:r>
              <a:rPr lang="en-US" dirty="0"/>
              <a:t>Existing orders do not need to be updated to the new style numbers unless you want to change to factory cutouts.  If that is the case, the existing lines need to be cancelled, and new ones linked from Smart Tools need to be ordered.</a:t>
            </a:r>
          </a:p>
        </p:txBody>
      </p:sp>
    </p:spTree>
    <p:extLst>
      <p:ext uri="{BB962C8B-B14F-4D97-AF65-F5344CB8AC3E}">
        <p14:creationId xmlns:p14="http://schemas.microsoft.com/office/powerpoint/2010/main" val="776424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58466-E805-D5A6-0481-DC5F7D5A4FC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A726C81-6A7D-2FE0-6422-905E8B41A262}"/>
              </a:ext>
            </a:extLst>
          </p:cNvPr>
          <p:cNvSpPr txBox="1"/>
          <p:nvPr/>
        </p:nvSpPr>
        <p:spPr>
          <a:xfrm>
            <a:off x="1122439" y="1813968"/>
            <a:ext cx="2825087" cy="1483868"/>
          </a:xfrm>
          <a:prstGeom prst="rect">
            <a:avLst/>
          </a:prstGeom>
          <a:noFill/>
        </p:spPr>
        <p:txBody>
          <a:bodyPr wrap="square" rtlCol="0">
            <a:spAutoFit/>
          </a:bodyPr>
          <a:lstStyle/>
          <a:p>
            <a:r>
              <a:rPr lang="en-US" dirty="0"/>
              <a:t>If your furniture plan is still undecided or you need to place power/data behind something with access through the back, consider field-cutting so it can be placed accurately.</a:t>
            </a:r>
          </a:p>
        </p:txBody>
      </p:sp>
      <p:pic>
        <p:nvPicPr>
          <p:cNvPr id="6" name="Picture 5" descr="A painting on a wall next to a couch&#10;&#10;Description automatically generated">
            <a:extLst>
              <a:ext uri="{FF2B5EF4-FFF2-40B4-BE49-F238E27FC236}">
                <a16:creationId xmlns:a16="http://schemas.microsoft.com/office/drawing/2014/main" id="{0944EDEE-5DDD-D3A3-2690-B1CCCDF46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54553" y="755607"/>
            <a:ext cx="4843052" cy="3632289"/>
          </a:xfrm>
          <a:prstGeom prst="rect">
            <a:avLst/>
          </a:prstGeom>
        </p:spPr>
      </p:pic>
      <p:sp>
        <p:nvSpPr>
          <p:cNvPr id="8" name="TextBox 7">
            <a:extLst>
              <a:ext uri="{FF2B5EF4-FFF2-40B4-BE49-F238E27FC236}">
                <a16:creationId xmlns:a16="http://schemas.microsoft.com/office/drawing/2014/main" id="{DE13D08C-FD02-19D8-09BD-90AC62F7E0AC}"/>
              </a:ext>
            </a:extLst>
          </p:cNvPr>
          <p:cNvSpPr txBox="1"/>
          <p:nvPr/>
        </p:nvSpPr>
        <p:spPr>
          <a:xfrm>
            <a:off x="140397" y="74000"/>
            <a:ext cx="2825087" cy="324256"/>
          </a:xfrm>
          <a:prstGeom prst="rect">
            <a:avLst/>
          </a:prstGeom>
          <a:noFill/>
        </p:spPr>
        <p:txBody>
          <a:bodyPr wrap="square" rtlCol="0">
            <a:spAutoFit/>
          </a:bodyPr>
          <a:lstStyle/>
          <a:p>
            <a:r>
              <a:rPr lang="en-US"/>
              <a:t>Best Practices</a:t>
            </a:r>
          </a:p>
        </p:txBody>
      </p:sp>
    </p:spTree>
    <p:extLst>
      <p:ext uri="{BB962C8B-B14F-4D97-AF65-F5344CB8AC3E}">
        <p14:creationId xmlns:p14="http://schemas.microsoft.com/office/powerpoint/2010/main" val="2709701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8EE4B-EC27-CE10-39C9-92FC9483B4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33ABCE5-A320-3642-0955-3E57FAA4BD2F}"/>
              </a:ext>
            </a:extLst>
          </p:cNvPr>
          <p:cNvSpPr txBox="1"/>
          <p:nvPr/>
        </p:nvSpPr>
        <p:spPr>
          <a:xfrm>
            <a:off x="1141996" y="1647713"/>
            <a:ext cx="2897010" cy="1715791"/>
          </a:xfrm>
          <a:prstGeom prst="rect">
            <a:avLst/>
          </a:prstGeom>
          <a:noFill/>
        </p:spPr>
        <p:txBody>
          <a:bodyPr wrap="square" rtlCol="0">
            <a:spAutoFit/>
          </a:bodyPr>
          <a:lstStyle/>
          <a:p>
            <a:r>
              <a:rPr lang="en-US" dirty="0"/>
              <a:t>When mounting monitors, consider placing power/data below or to the side of the mounting bracket for easier access.  Field-cutting these outlets may be the best solution if the A/V isn’t finalized yet.</a:t>
            </a:r>
          </a:p>
        </p:txBody>
      </p:sp>
      <p:pic>
        <p:nvPicPr>
          <p:cNvPr id="8" name="Picture 7" descr="A tv on a stand&#10;&#10;Description automatically generated">
            <a:extLst>
              <a:ext uri="{FF2B5EF4-FFF2-40B4-BE49-F238E27FC236}">
                <a16:creationId xmlns:a16="http://schemas.microsoft.com/office/drawing/2014/main" id="{33DD986D-4F56-07D3-213E-065B1E83DF38}"/>
              </a:ext>
            </a:extLst>
          </p:cNvPr>
          <p:cNvPicPr>
            <a:picLocks noChangeAspect="1"/>
          </p:cNvPicPr>
          <p:nvPr/>
        </p:nvPicPr>
        <p:blipFill rotWithShape="1">
          <a:blip r:embed="rId3">
            <a:extLst>
              <a:ext uri="{28A0092B-C50C-407E-A947-70E740481C1C}">
                <a14:useLocalDpi xmlns:a14="http://schemas.microsoft.com/office/drawing/2010/main" val="0"/>
              </a:ext>
            </a:extLst>
          </a:blip>
          <a:srcRect l="8959" t="22509" r="5973" b="13696"/>
          <a:stretch/>
        </p:blipFill>
        <p:spPr>
          <a:xfrm>
            <a:off x="4979574" y="862366"/>
            <a:ext cx="3944203" cy="3944203"/>
          </a:xfrm>
          <a:prstGeom prst="rect">
            <a:avLst/>
          </a:prstGeom>
        </p:spPr>
      </p:pic>
      <p:sp>
        <p:nvSpPr>
          <p:cNvPr id="9" name="Rectangle: Rounded Corners 8">
            <a:extLst>
              <a:ext uri="{FF2B5EF4-FFF2-40B4-BE49-F238E27FC236}">
                <a16:creationId xmlns:a16="http://schemas.microsoft.com/office/drawing/2014/main" id="{185F2138-401E-279B-60FC-626A90B674AF}"/>
              </a:ext>
            </a:extLst>
          </p:cNvPr>
          <p:cNvSpPr/>
          <p:nvPr/>
        </p:nvSpPr>
        <p:spPr>
          <a:xfrm rot="164661">
            <a:off x="5682327" y="2751189"/>
            <a:ext cx="2473180" cy="320723"/>
          </a:xfrm>
          <a:prstGeom prst="roundRect">
            <a:avLst/>
          </a:prstGeom>
          <a:solidFill>
            <a:srgbClr val="FE6465">
              <a:alpha val="50196"/>
            </a:srgb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000"/>
              <a:t>POWER/DATA HERE</a:t>
            </a:r>
          </a:p>
        </p:txBody>
      </p:sp>
      <p:sp>
        <p:nvSpPr>
          <p:cNvPr id="10" name="Rectangle: Rounded Corners 9">
            <a:extLst>
              <a:ext uri="{FF2B5EF4-FFF2-40B4-BE49-F238E27FC236}">
                <a16:creationId xmlns:a16="http://schemas.microsoft.com/office/drawing/2014/main" id="{874D459E-8654-55EC-D24E-7001FDE5C7A9}"/>
              </a:ext>
            </a:extLst>
          </p:cNvPr>
          <p:cNvSpPr/>
          <p:nvPr/>
        </p:nvSpPr>
        <p:spPr>
          <a:xfrm rot="16200000">
            <a:off x="6998517" y="2292736"/>
            <a:ext cx="1619927" cy="320723"/>
          </a:xfrm>
          <a:prstGeom prst="roundRect">
            <a:avLst/>
          </a:prstGeom>
          <a:solidFill>
            <a:srgbClr val="FE6465">
              <a:alpha val="50196"/>
            </a:srgbClr>
          </a:solidFill>
        </p:spPr>
        <p:style>
          <a:lnRef idx="2">
            <a:schemeClr val="accent4">
              <a:shade val="15000"/>
            </a:schemeClr>
          </a:lnRef>
          <a:fillRef idx="1">
            <a:schemeClr val="accent4"/>
          </a:fillRef>
          <a:effectRef idx="0">
            <a:schemeClr val="accent4"/>
          </a:effectRef>
          <a:fontRef idx="minor">
            <a:schemeClr val="lt1"/>
          </a:fontRef>
        </p:style>
        <p:txBody>
          <a:bodyPr rtlCol="0" anchor="ctr">
            <a:scene3d>
              <a:camera prst="orthographicFront">
                <a:rot lat="0" lon="0" rev="0"/>
              </a:camera>
              <a:lightRig rig="threePt" dir="t"/>
            </a:scene3d>
          </a:bodyPr>
          <a:lstStyle/>
          <a:p>
            <a:pPr algn="ctr"/>
            <a:r>
              <a:rPr lang="en-US" sz="1000"/>
              <a:t>POWER/DATA HERE</a:t>
            </a:r>
          </a:p>
        </p:txBody>
      </p:sp>
      <p:sp>
        <p:nvSpPr>
          <p:cNvPr id="13" name="TextBox 12">
            <a:extLst>
              <a:ext uri="{FF2B5EF4-FFF2-40B4-BE49-F238E27FC236}">
                <a16:creationId xmlns:a16="http://schemas.microsoft.com/office/drawing/2014/main" id="{9C5632EE-6427-95CC-1E4B-B82B4321BCDE}"/>
              </a:ext>
            </a:extLst>
          </p:cNvPr>
          <p:cNvSpPr txBox="1"/>
          <p:nvPr/>
        </p:nvSpPr>
        <p:spPr>
          <a:xfrm>
            <a:off x="140397" y="74000"/>
            <a:ext cx="2825087" cy="324256"/>
          </a:xfrm>
          <a:prstGeom prst="rect">
            <a:avLst/>
          </a:prstGeom>
          <a:noFill/>
        </p:spPr>
        <p:txBody>
          <a:bodyPr wrap="square" rtlCol="0">
            <a:spAutoFit/>
          </a:bodyPr>
          <a:lstStyle/>
          <a:p>
            <a:r>
              <a:rPr lang="en-US"/>
              <a:t>Best Practices</a:t>
            </a:r>
          </a:p>
        </p:txBody>
      </p:sp>
    </p:spTree>
    <p:extLst>
      <p:ext uri="{BB962C8B-B14F-4D97-AF65-F5344CB8AC3E}">
        <p14:creationId xmlns:p14="http://schemas.microsoft.com/office/powerpoint/2010/main" val="3512214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26AD1-3421-E499-83D6-96082A92D5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96465-B34A-7149-194A-30A834763FA2}"/>
              </a:ext>
            </a:extLst>
          </p:cNvPr>
          <p:cNvSpPr>
            <a:spLocks noGrp="1"/>
          </p:cNvSpPr>
          <p:nvPr>
            <p:ph type="title"/>
          </p:nvPr>
        </p:nvSpPr>
        <p:spPr>
          <a:xfrm>
            <a:off x="2564638" y="2344566"/>
            <a:ext cx="7146290" cy="1122330"/>
          </a:xfrm>
        </p:spPr>
        <p:txBody>
          <a:bodyPr/>
          <a:lstStyle/>
          <a:p>
            <a:pPr algn="ctr"/>
            <a:r>
              <a:rPr lang="en-US" dirty="0">
                <a:solidFill>
                  <a:schemeClr val="tx1"/>
                </a:solidFill>
              </a:rPr>
              <a:t>Privacy Wall Enhanced Bug</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2468504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2CCE2-28C8-B39B-827A-E31B5A26498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A9A053B-675C-9685-5A23-B1FD9B83E915}"/>
              </a:ext>
            </a:extLst>
          </p:cNvPr>
          <p:cNvSpPr txBox="1"/>
          <p:nvPr/>
        </p:nvSpPr>
        <p:spPr>
          <a:xfrm>
            <a:off x="140397" y="398256"/>
            <a:ext cx="8776957" cy="1251946"/>
          </a:xfrm>
          <a:prstGeom prst="rect">
            <a:avLst/>
          </a:prstGeom>
          <a:noFill/>
        </p:spPr>
        <p:txBody>
          <a:bodyPr wrap="square" rtlCol="0">
            <a:spAutoFit/>
          </a:bodyPr>
          <a:lstStyle/>
          <a:p>
            <a:r>
              <a:rPr lang="en-US" b="1" dirty="0"/>
              <a:t>Issue Details: </a:t>
            </a:r>
            <a:r>
              <a:rPr lang="en-US" dirty="0"/>
              <a:t>When using the Muntin Datum Settings (AFF) tool to segment PW glass panels and slider door leaves, the order of the AFFs in the product configuration can sometimes become out of sequence. This issue occurs under certain conditions when entering and changing values. By default, if you apply the preloaded AFFs, the locations are noted in the configuration as Muntin 1 to 3, ordered from highest to lowest.</a:t>
            </a:r>
          </a:p>
        </p:txBody>
      </p:sp>
      <p:sp>
        <p:nvSpPr>
          <p:cNvPr id="13" name="TextBox 12">
            <a:extLst>
              <a:ext uri="{FF2B5EF4-FFF2-40B4-BE49-F238E27FC236}">
                <a16:creationId xmlns:a16="http://schemas.microsoft.com/office/drawing/2014/main" id="{AD292410-EA57-3AC1-CE8B-56C0ADFF1673}"/>
              </a:ext>
            </a:extLst>
          </p:cNvPr>
          <p:cNvSpPr txBox="1"/>
          <p:nvPr/>
        </p:nvSpPr>
        <p:spPr>
          <a:xfrm>
            <a:off x="140397" y="74000"/>
            <a:ext cx="2825087" cy="324256"/>
          </a:xfrm>
          <a:prstGeom prst="rect">
            <a:avLst/>
          </a:prstGeom>
          <a:noFill/>
        </p:spPr>
        <p:txBody>
          <a:bodyPr wrap="square" rtlCol="0">
            <a:spAutoFit/>
          </a:bodyPr>
          <a:lstStyle/>
          <a:p>
            <a:r>
              <a:rPr lang="en-US" dirty="0"/>
              <a:t>PW Enhanced Bug</a:t>
            </a:r>
          </a:p>
        </p:txBody>
      </p:sp>
      <p:pic>
        <p:nvPicPr>
          <p:cNvPr id="1026" name="Picture 2">
            <a:extLst>
              <a:ext uri="{FF2B5EF4-FFF2-40B4-BE49-F238E27FC236}">
                <a16:creationId xmlns:a16="http://schemas.microsoft.com/office/drawing/2014/main" id="{DA8F9526-AC88-4DE5-C846-21A555A39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63" y="1660945"/>
            <a:ext cx="4355087" cy="33022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7FB8EB-D078-CACD-1820-31CB98D40B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879"/>
          <a:stretch/>
        </p:blipFill>
        <p:spPr bwMode="auto">
          <a:xfrm>
            <a:off x="4687596" y="1655277"/>
            <a:ext cx="4216802" cy="3307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039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9CD4A-30E6-6C77-6598-6F7FA601D1CE}"/>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40DFA9E5-2878-5CB4-F1E5-748B5DF114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13"/>
          <a:stretch/>
        </p:blipFill>
        <p:spPr bwMode="auto">
          <a:xfrm>
            <a:off x="4699135" y="1657349"/>
            <a:ext cx="4208439" cy="33058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BE30B989-76DA-6CA1-313F-A1084E9A5C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774" y="1642986"/>
            <a:ext cx="4389005" cy="33202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6C6E6C-A870-4C4F-B1A9-9F5ED987A71B}"/>
              </a:ext>
            </a:extLst>
          </p:cNvPr>
          <p:cNvSpPr txBox="1"/>
          <p:nvPr/>
        </p:nvSpPr>
        <p:spPr>
          <a:xfrm>
            <a:off x="140397" y="701427"/>
            <a:ext cx="8776957" cy="556178"/>
          </a:xfrm>
          <a:prstGeom prst="rect">
            <a:avLst/>
          </a:prstGeom>
          <a:noFill/>
        </p:spPr>
        <p:txBody>
          <a:bodyPr wrap="square" rtlCol="0">
            <a:spAutoFit/>
          </a:bodyPr>
          <a:lstStyle/>
          <a:p>
            <a:r>
              <a:rPr lang="en-US" dirty="0"/>
              <a:t>However, if you add another AFF dimension to the chart, apply it, and then change any of the default values, the order of the AFFs in the configuration changes to lowest to highest</a:t>
            </a:r>
          </a:p>
        </p:txBody>
      </p:sp>
      <p:sp>
        <p:nvSpPr>
          <p:cNvPr id="13" name="TextBox 12">
            <a:extLst>
              <a:ext uri="{FF2B5EF4-FFF2-40B4-BE49-F238E27FC236}">
                <a16:creationId xmlns:a16="http://schemas.microsoft.com/office/drawing/2014/main" id="{5EBA0AAB-1940-3ED0-B073-6DB929A07CFC}"/>
              </a:ext>
            </a:extLst>
          </p:cNvPr>
          <p:cNvSpPr txBox="1"/>
          <p:nvPr/>
        </p:nvSpPr>
        <p:spPr>
          <a:xfrm>
            <a:off x="140397" y="74000"/>
            <a:ext cx="2825087" cy="324256"/>
          </a:xfrm>
          <a:prstGeom prst="rect">
            <a:avLst/>
          </a:prstGeom>
          <a:noFill/>
        </p:spPr>
        <p:txBody>
          <a:bodyPr wrap="square" rtlCol="0">
            <a:spAutoFit/>
          </a:bodyPr>
          <a:lstStyle/>
          <a:p>
            <a:r>
              <a:rPr lang="en-US" dirty="0"/>
              <a:t>PW Enhanced Bug</a:t>
            </a:r>
          </a:p>
        </p:txBody>
      </p:sp>
    </p:spTree>
    <p:extLst>
      <p:ext uri="{BB962C8B-B14F-4D97-AF65-F5344CB8AC3E}">
        <p14:creationId xmlns:p14="http://schemas.microsoft.com/office/powerpoint/2010/main" val="2065258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39C98-54DE-8352-145F-D4F8B94ABD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3D7375-D8FE-8422-E385-D8AA7D200955}"/>
              </a:ext>
            </a:extLst>
          </p:cNvPr>
          <p:cNvSpPr txBox="1"/>
          <p:nvPr/>
        </p:nvSpPr>
        <p:spPr>
          <a:xfrm>
            <a:off x="140397" y="1531487"/>
            <a:ext cx="4994311" cy="1483868"/>
          </a:xfrm>
          <a:prstGeom prst="rect">
            <a:avLst/>
          </a:prstGeom>
          <a:noFill/>
        </p:spPr>
        <p:txBody>
          <a:bodyPr wrap="square" rtlCol="0">
            <a:spAutoFit/>
          </a:bodyPr>
          <a:lstStyle/>
          <a:p>
            <a:r>
              <a:rPr lang="en-US" dirty="0"/>
              <a:t>A patch is coming this week, but the issue may still be glitchy until the full </a:t>
            </a:r>
            <a:r>
              <a:rPr lang="en-US" b="1" dirty="0"/>
              <a:t>February release</a:t>
            </a:r>
            <a:r>
              <a:rPr lang="en-US" dirty="0"/>
              <a:t>.</a:t>
            </a:r>
          </a:p>
          <a:p>
            <a:endParaRPr lang="en-US" dirty="0"/>
          </a:p>
          <a:p>
            <a:r>
              <a:rPr lang="en-US" dirty="0"/>
              <a:t>Once the patch is installed, you will have to update the AFF locations on your drawing for the changes to take affect.</a:t>
            </a:r>
          </a:p>
        </p:txBody>
      </p:sp>
      <p:sp>
        <p:nvSpPr>
          <p:cNvPr id="13" name="TextBox 12">
            <a:extLst>
              <a:ext uri="{FF2B5EF4-FFF2-40B4-BE49-F238E27FC236}">
                <a16:creationId xmlns:a16="http://schemas.microsoft.com/office/drawing/2014/main" id="{4A2985E8-B250-421B-5B16-84638DC9F456}"/>
              </a:ext>
            </a:extLst>
          </p:cNvPr>
          <p:cNvSpPr txBox="1"/>
          <p:nvPr/>
        </p:nvSpPr>
        <p:spPr>
          <a:xfrm>
            <a:off x="140397" y="74000"/>
            <a:ext cx="2825087" cy="324256"/>
          </a:xfrm>
          <a:prstGeom prst="rect">
            <a:avLst/>
          </a:prstGeom>
          <a:noFill/>
        </p:spPr>
        <p:txBody>
          <a:bodyPr wrap="square" rtlCol="0">
            <a:spAutoFit/>
          </a:bodyPr>
          <a:lstStyle/>
          <a:p>
            <a:r>
              <a:rPr lang="en-US" dirty="0"/>
              <a:t>PW Enhanced Bug</a:t>
            </a:r>
          </a:p>
        </p:txBody>
      </p:sp>
      <p:pic>
        <p:nvPicPr>
          <p:cNvPr id="1026" name="Picture 2" descr="A world of hurt for Fortinet and ManageEngine after users fail to install  patches - Ars Technica">
            <a:extLst>
              <a:ext uri="{FF2B5EF4-FFF2-40B4-BE49-F238E27FC236}">
                <a16:creationId xmlns:a16="http://schemas.microsoft.com/office/drawing/2014/main" id="{BCAA3541-C49B-B929-6596-1F04930C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018" y="1292795"/>
            <a:ext cx="3821012" cy="224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760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1E379E-4FFA-4A6A-69A8-18E15AB1561E}"/>
              </a:ext>
            </a:extLst>
          </p:cNvPr>
          <p:cNvSpPr/>
          <p:nvPr/>
        </p:nvSpPr>
        <p:spPr>
          <a:xfrm>
            <a:off x="0" y="684"/>
            <a:ext cx="9141565" cy="5142816"/>
          </a:xfrm>
          <a:prstGeom prst="rect">
            <a:avLst/>
          </a:prstGeom>
          <a:solidFill>
            <a:srgbClr val="272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 name="TextBox 15">
            <a:extLst>
              <a:ext uri="{FF2B5EF4-FFF2-40B4-BE49-F238E27FC236}">
                <a16:creationId xmlns:a16="http://schemas.microsoft.com/office/drawing/2014/main" id="{512C168F-832C-B7ED-1D69-C0AD42A7EE6D}"/>
              </a:ext>
            </a:extLst>
          </p:cNvPr>
          <p:cNvSpPr txBox="1"/>
          <p:nvPr/>
        </p:nvSpPr>
        <p:spPr>
          <a:xfrm>
            <a:off x="2214453" y="249924"/>
            <a:ext cx="4706837" cy="369204"/>
          </a:xfrm>
          <a:prstGeom prst="rect">
            <a:avLst/>
          </a:prstGeom>
          <a:noFill/>
        </p:spPr>
        <p:txBody>
          <a:bodyPr wrap="square" rtlCol="0">
            <a:spAutoFit/>
          </a:bodyPr>
          <a:lstStyle/>
          <a:p>
            <a:pPr algn="ctr"/>
            <a:r>
              <a:rPr lang="en-US" sz="1799">
                <a:solidFill>
                  <a:srgbClr val="634D1A"/>
                </a:solidFill>
                <a:latin typeface="Georgia" panose="02040502050405020303" pitchFamily="18" charset="0"/>
              </a:rPr>
              <a:t>Privacy Wall Enhanced Training</a:t>
            </a:r>
          </a:p>
        </p:txBody>
      </p:sp>
      <p:cxnSp>
        <p:nvCxnSpPr>
          <p:cNvPr id="6" name="Straight Connector 5">
            <a:extLst>
              <a:ext uri="{FF2B5EF4-FFF2-40B4-BE49-F238E27FC236}">
                <a16:creationId xmlns:a16="http://schemas.microsoft.com/office/drawing/2014/main" id="{97119636-4560-B0B1-2581-D86FD724B501}"/>
              </a:ext>
            </a:extLst>
          </p:cNvPr>
          <p:cNvCxnSpPr/>
          <p:nvPr/>
        </p:nvCxnSpPr>
        <p:spPr>
          <a:xfrm>
            <a:off x="2738893" y="568424"/>
            <a:ext cx="3637380" cy="0"/>
          </a:xfrm>
          <a:prstGeom prst="line">
            <a:avLst/>
          </a:prstGeom>
          <a:ln>
            <a:solidFill>
              <a:srgbClr val="634D1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4B41E48-EB4F-08F3-932C-AB587FECC14F}"/>
              </a:ext>
            </a:extLst>
          </p:cNvPr>
          <p:cNvPicPr>
            <a:picLocks noChangeAspect="1"/>
          </p:cNvPicPr>
          <p:nvPr/>
        </p:nvPicPr>
        <p:blipFill>
          <a:blip r:embed="rId3"/>
          <a:stretch>
            <a:fillRect/>
          </a:stretch>
        </p:blipFill>
        <p:spPr>
          <a:xfrm>
            <a:off x="165850" y="738660"/>
            <a:ext cx="3084984" cy="1735303"/>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27C06B72-EE50-5265-9577-893574E8DD8D}"/>
              </a:ext>
            </a:extLst>
          </p:cNvPr>
          <p:cNvPicPr>
            <a:picLocks noChangeAspect="1"/>
          </p:cNvPicPr>
          <p:nvPr/>
        </p:nvPicPr>
        <p:blipFill>
          <a:blip r:embed="rId4"/>
          <a:stretch>
            <a:fillRect/>
          </a:stretch>
        </p:blipFill>
        <p:spPr>
          <a:xfrm>
            <a:off x="510303" y="1649160"/>
            <a:ext cx="3079344" cy="1738865"/>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08312F3D-C173-AC37-5E9F-1B2F6F2A35CD}"/>
              </a:ext>
            </a:extLst>
          </p:cNvPr>
          <p:cNvPicPr>
            <a:picLocks noChangeAspect="1"/>
          </p:cNvPicPr>
          <p:nvPr/>
        </p:nvPicPr>
        <p:blipFill>
          <a:blip r:embed="rId5"/>
          <a:stretch>
            <a:fillRect/>
          </a:stretch>
        </p:blipFill>
        <p:spPr>
          <a:xfrm>
            <a:off x="919799" y="2475090"/>
            <a:ext cx="3065647" cy="1722709"/>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42B1AC5F-4A7C-AE54-D412-F978D1A4C2E4}"/>
              </a:ext>
            </a:extLst>
          </p:cNvPr>
          <p:cNvPicPr>
            <a:picLocks noChangeAspect="1"/>
          </p:cNvPicPr>
          <p:nvPr/>
        </p:nvPicPr>
        <p:blipFill>
          <a:blip r:embed="rId6"/>
          <a:stretch>
            <a:fillRect/>
          </a:stretch>
        </p:blipFill>
        <p:spPr>
          <a:xfrm>
            <a:off x="1538868" y="3287643"/>
            <a:ext cx="3062869" cy="171460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D99CC79-CA9B-E616-F46E-C69C7AE8CD0A}"/>
              </a:ext>
            </a:extLst>
          </p:cNvPr>
          <p:cNvPicPr>
            <a:picLocks noChangeAspect="1"/>
          </p:cNvPicPr>
          <p:nvPr/>
        </p:nvPicPr>
        <p:blipFill>
          <a:blip r:embed="rId7"/>
          <a:stretch>
            <a:fillRect/>
          </a:stretch>
        </p:blipFill>
        <p:spPr>
          <a:xfrm>
            <a:off x="4669796" y="1541189"/>
            <a:ext cx="4249271" cy="15391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4739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8C85CB-8766-C939-EE7D-E643853031EB}"/>
              </a:ext>
            </a:extLst>
          </p:cNvPr>
          <p:cNvSpPr/>
          <p:nvPr/>
        </p:nvSpPr>
        <p:spPr>
          <a:xfrm>
            <a:off x="1969746" y="1947814"/>
            <a:ext cx="1072662" cy="1002324"/>
          </a:xfrm>
          <a:prstGeom prst="rect">
            <a:avLst/>
          </a:prstGeom>
          <a:solidFill>
            <a:srgbClr val="DEEAD9"/>
          </a:solidFill>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Text Placeholder 3">
            <a:extLst>
              <a:ext uri="{FF2B5EF4-FFF2-40B4-BE49-F238E27FC236}">
                <a16:creationId xmlns:a16="http://schemas.microsoft.com/office/drawing/2014/main" id="{B4F1522F-A7CE-4710-87F9-8AD173A7C7F1}"/>
              </a:ext>
            </a:extLst>
          </p:cNvPr>
          <p:cNvSpPr txBox="1">
            <a:spLocks/>
          </p:cNvSpPr>
          <p:nvPr/>
        </p:nvSpPr>
        <p:spPr>
          <a:xfrm>
            <a:off x="3460401" y="1535392"/>
            <a:ext cx="3386924" cy="934458"/>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2400">
                <a:solidFill>
                  <a:srgbClr val="213E3F"/>
                </a:solidFill>
                <a:latin typeface="Arial" panose="020B0604020202020204" pitchFamily="34" charset="0"/>
              </a:rPr>
              <a:t>On our next call…</a:t>
            </a:r>
          </a:p>
          <a:p>
            <a:pPr defTabSz="685783">
              <a:defRPr/>
            </a:pPr>
            <a:endParaRPr lang="en-US">
              <a:solidFill>
                <a:srgbClr val="000000"/>
              </a:solidFill>
            </a:endParaRPr>
          </a:p>
        </p:txBody>
      </p:sp>
      <p:sp>
        <p:nvSpPr>
          <p:cNvPr id="4" name="TextBox 3">
            <a:extLst>
              <a:ext uri="{FF2B5EF4-FFF2-40B4-BE49-F238E27FC236}">
                <a16:creationId xmlns:a16="http://schemas.microsoft.com/office/drawing/2014/main" id="{AF548572-79C7-4E33-B5FC-7A647715AF67}"/>
              </a:ext>
            </a:extLst>
          </p:cNvPr>
          <p:cNvSpPr txBox="1"/>
          <p:nvPr/>
        </p:nvSpPr>
        <p:spPr>
          <a:xfrm>
            <a:off x="2926079" y="2049696"/>
            <a:ext cx="5266349" cy="2053639"/>
          </a:xfrm>
          <a:prstGeom prst="rect">
            <a:avLst/>
          </a:prstGeom>
          <a:noFill/>
        </p:spPr>
        <p:txBody>
          <a:bodyPr wrap="square">
            <a:spAutoFit/>
          </a:bodyPr>
          <a:lstStyle/>
          <a:p>
            <a:pPr marL="742950" lvl="1" indent="-285750">
              <a:lnSpc>
                <a:spcPct val="107000"/>
              </a:lnSpc>
              <a:buFont typeface="Arial" panose="020B0604020202020204" pitchFamily="34" charset="0"/>
              <a:buChar char="•"/>
            </a:pPr>
            <a:r>
              <a:rPr lang="en-US" sz="2000">
                <a:latin typeface="Calibri" panose="020F0502020204030204" pitchFamily="34" charset="0"/>
                <a:ea typeface="Calibri" panose="020F0502020204030204" pitchFamily="34" charset="0"/>
                <a:cs typeface="Times New Roman" panose="02020603050405020304" pitchFamily="18" charset="0"/>
              </a:rPr>
              <a:t>ECAT Release Notes</a:t>
            </a:r>
          </a:p>
          <a:p>
            <a:pPr marL="742950" lvl="1" indent="-285750">
              <a:lnSpc>
                <a:spcPct val="107000"/>
              </a:lnSpc>
              <a:buFont typeface="Arial" panose="020B0604020202020204" pitchFamily="34" charset="0"/>
              <a:buChar char="•"/>
            </a:pPr>
            <a:r>
              <a:rPr lang="en-US" sz="2000">
                <a:latin typeface="Calibri" panose="020F0502020204030204" pitchFamily="34" charset="0"/>
                <a:ea typeface="Calibri" panose="020F0502020204030204" pitchFamily="34" charset="0"/>
                <a:cs typeface="Times New Roman" panose="02020603050405020304" pitchFamily="18" charset="0"/>
              </a:rPr>
              <a:t>Legacy to Enhanced Discrepancies </a:t>
            </a:r>
          </a:p>
          <a:p>
            <a:pPr marL="742950" lvl="1" indent="-285750">
              <a:lnSpc>
                <a:spcPct val="107000"/>
              </a:lnSpc>
              <a:buFont typeface="Arial" panose="020B0604020202020204" pitchFamily="34" charset="0"/>
              <a:buChar char="•"/>
            </a:pPr>
            <a:r>
              <a:rPr lang="en-US" sz="2000">
                <a:latin typeface="Calibri" panose="020F0502020204030204" pitchFamily="34" charset="0"/>
                <a:ea typeface="Calibri" panose="020F0502020204030204" pitchFamily="34" charset="0"/>
                <a:cs typeface="Times New Roman" panose="02020603050405020304" pitchFamily="18" charset="0"/>
              </a:rPr>
              <a:t>Open Q&amp;A</a:t>
            </a:r>
          </a:p>
          <a:p>
            <a:pPr marL="457200" lvl="1">
              <a:lnSpc>
                <a:spcPct val="107000"/>
              </a:lnSpc>
            </a:pP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Arial" panose="020B0604020202020204" pitchFamily="34" charset="0"/>
              <a:buChar char="•"/>
            </a:pP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Arial" panose="020B0604020202020204" pitchFamily="34" charset="0"/>
              <a:buChar char="•"/>
            </a:pP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DD060AB-0C51-4E50-98A9-E242C47B7514}"/>
              </a:ext>
            </a:extLst>
          </p:cNvPr>
          <p:cNvSpPr txBox="1"/>
          <p:nvPr/>
        </p:nvSpPr>
        <p:spPr>
          <a:xfrm>
            <a:off x="2112399" y="2219924"/>
            <a:ext cx="962076" cy="707886"/>
          </a:xfrm>
          <a:prstGeom prst="rect">
            <a:avLst/>
          </a:prstGeom>
          <a:noFill/>
        </p:spPr>
        <p:txBody>
          <a:bodyPr wrap="square" rtlCol="0">
            <a:spAutoFit/>
          </a:bodyPr>
          <a:lstStyle/>
          <a:p>
            <a:r>
              <a:rPr lang="en-US" sz="4000">
                <a:solidFill>
                  <a:srgbClr val="91918F"/>
                </a:solidFill>
              </a:rPr>
              <a:t>26</a:t>
            </a:r>
          </a:p>
        </p:txBody>
      </p:sp>
      <p:sp>
        <p:nvSpPr>
          <p:cNvPr id="9" name="Rectangle 8">
            <a:extLst>
              <a:ext uri="{FF2B5EF4-FFF2-40B4-BE49-F238E27FC236}">
                <a16:creationId xmlns:a16="http://schemas.microsoft.com/office/drawing/2014/main" id="{39AD703F-2199-0209-6C0C-A37383B50CEF}"/>
              </a:ext>
            </a:extLst>
          </p:cNvPr>
          <p:cNvSpPr/>
          <p:nvPr/>
        </p:nvSpPr>
        <p:spPr>
          <a:xfrm>
            <a:off x="1970411" y="1943510"/>
            <a:ext cx="1074421" cy="272562"/>
          </a:xfrm>
          <a:prstGeom prst="rect">
            <a:avLst/>
          </a:prstGeom>
          <a:solidFill>
            <a:srgbClr val="213E3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8BF006-4865-D110-B984-AD32EAC1DFAB}"/>
              </a:ext>
            </a:extLst>
          </p:cNvPr>
          <p:cNvSpPr txBox="1"/>
          <p:nvPr/>
        </p:nvSpPr>
        <p:spPr>
          <a:xfrm>
            <a:off x="1943636" y="1912908"/>
            <a:ext cx="1144248" cy="324256"/>
          </a:xfrm>
          <a:prstGeom prst="rect">
            <a:avLst/>
          </a:prstGeom>
          <a:noFill/>
        </p:spPr>
        <p:txBody>
          <a:bodyPr wrap="square" rtlCol="0">
            <a:spAutoFit/>
          </a:bodyPr>
          <a:lstStyle/>
          <a:p>
            <a:pPr algn="ctr"/>
            <a:r>
              <a:rPr lang="en-US">
                <a:solidFill>
                  <a:srgbClr val="F5F1ED"/>
                </a:solidFill>
              </a:rPr>
              <a:t>February </a:t>
            </a:r>
          </a:p>
        </p:txBody>
      </p:sp>
    </p:spTree>
    <p:extLst>
      <p:ext uri="{BB962C8B-B14F-4D97-AF65-F5344CB8AC3E}">
        <p14:creationId xmlns:p14="http://schemas.microsoft.com/office/powerpoint/2010/main" val="3995020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157472" y="617517"/>
            <a:ext cx="2926847" cy="220683"/>
          </a:xfrm>
        </p:spPr>
        <p:txBody>
          <a:bodyPr/>
          <a:lstStyle/>
          <a:p>
            <a:r>
              <a:rPr lang="en-US">
                <a:solidFill>
                  <a:srgbClr val="D5764C"/>
                </a:solidFill>
              </a:rPr>
              <a:t>Architectural Design Forum</a:t>
            </a:r>
          </a:p>
        </p:txBody>
      </p:sp>
      <p:pic>
        <p:nvPicPr>
          <p:cNvPr id="4" name="Picture 3">
            <a:extLst>
              <a:ext uri="{FF2B5EF4-FFF2-40B4-BE49-F238E27FC236}">
                <a16:creationId xmlns:a16="http://schemas.microsoft.com/office/drawing/2014/main" id="{B1F045F8-DD4C-42A8-BA61-85A99AD69F8B}"/>
              </a:ext>
            </a:extLst>
          </p:cNvPr>
          <p:cNvPicPr>
            <a:picLocks noChangeAspect="1"/>
          </p:cNvPicPr>
          <p:nvPr/>
        </p:nvPicPr>
        <p:blipFill rotWithShape="1">
          <a:blip r:embed="rId2"/>
          <a:srcRect r="23486"/>
          <a:stretch/>
        </p:blipFill>
        <p:spPr>
          <a:xfrm>
            <a:off x="7379578" y="2454199"/>
            <a:ext cx="1186798" cy="1603032"/>
          </a:xfrm>
          <a:prstGeom prst="rect">
            <a:avLst/>
          </a:prstGeom>
        </p:spPr>
      </p:pic>
      <p:sp>
        <p:nvSpPr>
          <p:cNvPr id="13" name="Title 11">
            <a:extLst>
              <a:ext uri="{FF2B5EF4-FFF2-40B4-BE49-F238E27FC236}">
                <a16:creationId xmlns:a16="http://schemas.microsoft.com/office/drawing/2014/main" id="{301E5F8D-9393-48FA-AE7E-F7FF43BEEB11}"/>
              </a:ext>
            </a:extLst>
          </p:cNvPr>
          <p:cNvSpPr txBox="1">
            <a:spLocks/>
          </p:cNvSpPr>
          <p:nvPr/>
        </p:nvSpPr>
        <p:spPr>
          <a:xfrm>
            <a:off x="7377710" y="4084617"/>
            <a:ext cx="1729740" cy="266403"/>
          </a:xfrm>
          <a:prstGeom prst="rect">
            <a:avLst/>
          </a:prstGeom>
        </p:spPr>
        <p:txBody>
          <a:bodyPr lIns="0" tIns="0" rIns="0" bIns="0"/>
          <a:lstStyle>
            <a:lvl1pPr marL="0" algn="r" defTabSz="730694" rtl="0" eaLnBrk="1" latinLnBrk="0" hangingPunct="1">
              <a:spcBef>
                <a:spcPct val="0"/>
              </a:spcBef>
              <a:spcAft>
                <a:spcPts val="1291"/>
              </a:spcAft>
              <a:buNone/>
              <a:defRPr kumimoji="0" lang="en-US" sz="1739" b="0" i="0" u="none" strike="noStrike" kern="1200" cap="none" spc="0" normalizeH="0" baseline="0" noProof="0" dirty="0">
                <a:ln>
                  <a:noFill/>
                </a:ln>
                <a:solidFill>
                  <a:schemeClr val="bg1"/>
                </a:solidFill>
                <a:effectLst/>
                <a:uLnTx/>
                <a:uFillTx/>
                <a:latin typeface="+mj-lt"/>
                <a:ea typeface="Helvetica Neue Light" panose="02000403000000020004" pitchFamily="2" charset="0"/>
                <a:cs typeface="+mn-cs"/>
              </a:defRPr>
            </a:lvl1pPr>
          </a:lstStyle>
          <a:p>
            <a:pPr algn="l"/>
            <a:r>
              <a:rPr lang="en-US" sz="1200" b="1">
                <a:solidFill>
                  <a:srgbClr val="DEEAD9"/>
                </a:solidFill>
              </a:rPr>
              <a:t>Kristina Huisman</a:t>
            </a:r>
          </a:p>
        </p:txBody>
      </p:sp>
      <p:sp>
        <p:nvSpPr>
          <p:cNvPr id="15" name="Title 11">
            <a:extLst>
              <a:ext uri="{FF2B5EF4-FFF2-40B4-BE49-F238E27FC236}">
                <a16:creationId xmlns:a16="http://schemas.microsoft.com/office/drawing/2014/main" id="{41E6AC15-FE05-42D5-943B-BD5C32C3B240}"/>
              </a:ext>
            </a:extLst>
          </p:cNvPr>
          <p:cNvSpPr txBox="1">
            <a:spLocks/>
          </p:cNvSpPr>
          <p:nvPr/>
        </p:nvSpPr>
        <p:spPr>
          <a:xfrm>
            <a:off x="7377710" y="4259877"/>
            <a:ext cx="1499536" cy="792183"/>
          </a:xfrm>
          <a:prstGeom prst="rect">
            <a:avLst/>
          </a:prstGeom>
        </p:spPr>
        <p:txBody>
          <a:bodyPr lIns="0" tIns="0" rIns="0" bIns="0"/>
          <a:lstStyle>
            <a:lvl1pPr marL="0" algn="r" defTabSz="730694" rtl="0" eaLnBrk="1" latinLnBrk="0" hangingPunct="1">
              <a:spcBef>
                <a:spcPct val="0"/>
              </a:spcBef>
              <a:spcAft>
                <a:spcPts val="1291"/>
              </a:spcAft>
              <a:buNone/>
              <a:defRPr kumimoji="0" lang="en-US" sz="1739" b="0" i="0" u="none" strike="noStrike" kern="1200" cap="none" spc="0" normalizeH="0" baseline="0" noProof="0" dirty="0">
                <a:ln>
                  <a:noFill/>
                </a:ln>
                <a:solidFill>
                  <a:schemeClr val="bg1"/>
                </a:solidFill>
                <a:effectLst/>
                <a:uLnTx/>
                <a:uFillTx/>
                <a:latin typeface="+mj-lt"/>
                <a:ea typeface="Helvetica Neue Light" panose="02000403000000020004" pitchFamily="2" charset="0"/>
                <a:cs typeface="+mn-cs"/>
              </a:defRPr>
            </a:lvl1pPr>
          </a:lstStyle>
          <a:p>
            <a:pPr algn="l">
              <a:spcAft>
                <a:spcPts val="0"/>
              </a:spcAft>
            </a:pPr>
            <a:r>
              <a:rPr lang="en-US" sz="1000">
                <a:solidFill>
                  <a:srgbClr val="91918F"/>
                </a:solidFill>
              </a:rPr>
              <a:t>Applications Consultant</a:t>
            </a:r>
          </a:p>
          <a:p>
            <a:pPr algn="l">
              <a:spcAft>
                <a:spcPts val="0"/>
              </a:spcAft>
            </a:pPr>
            <a:r>
              <a:rPr lang="en-US" sz="800">
                <a:solidFill>
                  <a:srgbClr val="91918F"/>
                </a:solidFill>
              </a:rPr>
              <a:t>khuisman@steelcase.com</a:t>
            </a:r>
          </a:p>
          <a:p>
            <a:endParaRPr lang="en-US" sz="1200">
              <a:solidFill>
                <a:schemeClr val="accent6">
                  <a:lumMod val="60000"/>
                  <a:lumOff val="40000"/>
                </a:schemeClr>
              </a:solidFill>
            </a:endParaRPr>
          </a:p>
        </p:txBody>
      </p:sp>
      <p:sp>
        <p:nvSpPr>
          <p:cNvPr id="16" name="Title 11">
            <a:extLst>
              <a:ext uri="{FF2B5EF4-FFF2-40B4-BE49-F238E27FC236}">
                <a16:creationId xmlns:a16="http://schemas.microsoft.com/office/drawing/2014/main" id="{D5C160B1-3068-4977-AAB0-58451297C8F6}"/>
              </a:ext>
            </a:extLst>
          </p:cNvPr>
          <p:cNvSpPr txBox="1">
            <a:spLocks/>
          </p:cNvSpPr>
          <p:nvPr/>
        </p:nvSpPr>
        <p:spPr>
          <a:xfrm>
            <a:off x="5212512" y="2011977"/>
            <a:ext cx="2926847" cy="220683"/>
          </a:xfrm>
          <a:prstGeom prst="rect">
            <a:avLst/>
          </a:prstGeom>
        </p:spPr>
        <p:txBody>
          <a:bodyPr lIns="0" tIns="0" rIns="0" bIns="0"/>
          <a:lstStyle>
            <a:lvl1pPr marL="0" algn="r" defTabSz="730694" rtl="0" eaLnBrk="1" latinLnBrk="0" hangingPunct="1">
              <a:spcBef>
                <a:spcPct val="0"/>
              </a:spcBef>
              <a:spcAft>
                <a:spcPts val="1291"/>
              </a:spcAft>
              <a:buNone/>
              <a:defRPr kumimoji="0" lang="en-US" sz="1739" b="0" i="0" u="none" strike="noStrike" kern="1200" cap="none" spc="0" normalizeH="0" baseline="0" noProof="0" dirty="0">
                <a:ln>
                  <a:noFill/>
                </a:ln>
                <a:solidFill>
                  <a:schemeClr val="bg1"/>
                </a:solidFill>
                <a:effectLst/>
                <a:uLnTx/>
                <a:uFillTx/>
                <a:latin typeface="+mj-lt"/>
                <a:ea typeface="Helvetica Neue Light" panose="02000403000000020004" pitchFamily="2" charset="0"/>
                <a:cs typeface="+mn-cs"/>
              </a:defRPr>
            </a:lvl1pPr>
          </a:lstStyle>
          <a:p>
            <a:pPr algn="l"/>
            <a:r>
              <a:rPr lang="en-US"/>
              <a:t>Hosts</a:t>
            </a:r>
          </a:p>
        </p:txBody>
      </p:sp>
      <p:sp>
        <p:nvSpPr>
          <p:cNvPr id="5" name="Title 11">
            <a:extLst>
              <a:ext uri="{FF2B5EF4-FFF2-40B4-BE49-F238E27FC236}">
                <a16:creationId xmlns:a16="http://schemas.microsoft.com/office/drawing/2014/main" id="{0B2B1D31-C2C5-486A-184B-8EAECDBADC1C}"/>
              </a:ext>
            </a:extLst>
          </p:cNvPr>
          <p:cNvSpPr txBox="1">
            <a:spLocks/>
          </p:cNvSpPr>
          <p:nvPr/>
        </p:nvSpPr>
        <p:spPr>
          <a:xfrm>
            <a:off x="5768646" y="4083013"/>
            <a:ext cx="1013460" cy="266403"/>
          </a:xfrm>
          <a:prstGeom prst="rect">
            <a:avLst/>
          </a:prstGeom>
        </p:spPr>
        <p:txBody>
          <a:bodyPr lIns="0" tIns="0" rIns="0" bIns="0"/>
          <a:lstStyle>
            <a:lvl1pPr marL="0" algn="r" defTabSz="730694" rtl="0" eaLnBrk="1" latinLnBrk="0" hangingPunct="1">
              <a:spcBef>
                <a:spcPct val="0"/>
              </a:spcBef>
              <a:spcAft>
                <a:spcPts val="1291"/>
              </a:spcAft>
              <a:buNone/>
              <a:defRPr kumimoji="0" lang="en-US" sz="1739" b="0" i="0" u="none" strike="noStrike" kern="1200" cap="none" spc="0" normalizeH="0" baseline="0" noProof="0" dirty="0">
                <a:ln>
                  <a:noFill/>
                </a:ln>
                <a:solidFill>
                  <a:schemeClr val="bg1"/>
                </a:solidFill>
                <a:effectLst/>
                <a:uLnTx/>
                <a:uFillTx/>
                <a:latin typeface="+mj-lt"/>
                <a:ea typeface="Helvetica Neue Light" panose="02000403000000020004" pitchFamily="2" charset="0"/>
                <a:cs typeface="+mn-cs"/>
              </a:defRPr>
            </a:lvl1pPr>
          </a:lstStyle>
          <a:p>
            <a:pPr algn="l"/>
            <a:r>
              <a:rPr lang="en-US" sz="1200" b="1">
                <a:solidFill>
                  <a:srgbClr val="DEEAD9"/>
                </a:solidFill>
              </a:rPr>
              <a:t>Mike Alonzi</a:t>
            </a:r>
          </a:p>
          <a:p>
            <a:pPr algn="l"/>
            <a:endParaRPr lang="en-US" sz="1200">
              <a:solidFill>
                <a:schemeClr val="accent2"/>
              </a:solidFill>
            </a:endParaRPr>
          </a:p>
        </p:txBody>
      </p:sp>
      <p:sp>
        <p:nvSpPr>
          <p:cNvPr id="7" name="Title 11">
            <a:extLst>
              <a:ext uri="{FF2B5EF4-FFF2-40B4-BE49-F238E27FC236}">
                <a16:creationId xmlns:a16="http://schemas.microsoft.com/office/drawing/2014/main" id="{BC5178EB-41D0-0974-7C75-8D52146B8164}"/>
              </a:ext>
            </a:extLst>
          </p:cNvPr>
          <p:cNvSpPr txBox="1">
            <a:spLocks/>
          </p:cNvSpPr>
          <p:nvPr/>
        </p:nvSpPr>
        <p:spPr>
          <a:xfrm>
            <a:off x="5766763" y="4258273"/>
            <a:ext cx="1508359" cy="792183"/>
          </a:xfrm>
          <a:prstGeom prst="rect">
            <a:avLst/>
          </a:prstGeom>
        </p:spPr>
        <p:txBody>
          <a:bodyPr lIns="0" tIns="0" rIns="0" bIns="0"/>
          <a:lstStyle>
            <a:lvl1pPr marL="0" algn="r" defTabSz="730694" rtl="0" eaLnBrk="1" latinLnBrk="0" hangingPunct="1">
              <a:spcBef>
                <a:spcPct val="0"/>
              </a:spcBef>
              <a:spcAft>
                <a:spcPts val="1291"/>
              </a:spcAft>
              <a:buNone/>
              <a:defRPr kumimoji="0" lang="en-US" sz="1739" b="0" i="0" u="none" strike="noStrike" kern="1200" cap="none" spc="0" normalizeH="0" baseline="0" noProof="0" dirty="0">
                <a:ln>
                  <a:noFill/>
                </a:ln>
                <a:solidFill>
                  <a:schemeClr val="bg1"/>
                </a:solidFill>
                <a:effectLst/>
                <a:uLnTx/>
                <a:uFillTx/>
                <a:latin typeface="+mj-lt"/>
                <a:ea typeface="Helvetica Neue Light" panose="02000403000000020004" pitchFamily="2" charset="0"/>
                <a:cs typeface="+mn-cs"/>
              </a:defRPr>
            </a:lvl1pPr>
          </a:lstStyle>
          <a:p>
            <a:pPr algn="l">
              <a:spcAft>
                <a:spcPts val="0"/>
              </a:spcAft>
            </a:pPr>
            <a:r>
              <a:rPr lang="en-US" sz="1000">
                <a:solidFill>
                  <a:srgbClr val="91918F"/>
                </a:solidFill>
              </a:rPr>
              <a:t>Product Manager</a:t>
            </a:r>
          </a:p>
          <a:p>
            <a:pPr algn="l">
              <a:spcAft>
                <a:spcPts val="0"/>
              </a:spcAft>
            </a:pPr>
            <a:r>
              <a:rPr lang="en-US" sz="800">
                <a:solidFill>
                  <a:srgbClr val="91918F"/>
                </a:solidFill>
              </a:rPr>
              <a:t>malonzi1@steelcase.com </a:t>
            </a:r>
          </a:p>
          <a:p>
            <a:endParaRPr lang="en-US" sz="1200">
              <a:solidFill>
                <a:schemeClr val="accent6">
                  <a:lumMod val="60000"/>
                  <a:lumOff val="40000"/>
                </a:schemeClr>
              </a:solidFill>
            </a:endParaRPr>
          </a:p>
        </p:txBody>
      </p:sp>
      <p:pic>
        <p:nvPicPr>
          <p:cNvPr id="2" name="Picture 1">
            <a:extLst>
              <a:ext uri="{FF2B5EF4-FFF2-40B4-BE49-F238E27FC236}">
                <a16:creationId xmlns:a16="http://schemas.microsoft.com/office/drawing/2014/main" id="{B83746DB-CB2D-AFF6-6E13-5423F72353F5}"/>
              </a:ext>
            </a:extLst>
          </p:cNvPr>
          <p:cNvPicPr>
            <a:picLocks noChangeAspect="1"/>
          </p:cNvPicPr>
          <p:nvPr/>
        </p:nvPicPr>
        <p:blipFill rotWithShape="1">
          <a:blip r:embed="rId3"/>
          <a:srcRect l="11763" r="12365"/>
          <a:stretch/>
        </p:blipFill>
        <p:spPr>
          <a:xfrm>
            <a:off x="5787234" y="2454199"/>
            <a:ext cx="1181100" cy="1603452"/>
          </a:xfrm>
          <a:prstGeom prst="rect">
            <a:avLst/>
          </a:prstGeom>
        </p:spPr>
      </p:pic>
    </p:spTree>
    <p:extLst>
      <p:ext uri="{BB962C8B-B14F-4D97-AF65-F5344CB8AC3E}">
        <p14:creationId xmlns:p14="http://schemas.microsoft.com/office/powerpoint/2010/main" val="705756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070783-65E3-A09A-932D-A78EE08BEEFC}"/>
              </a:ext>
            </a:extLst>
          </p:cNvPr>
          <p:cNvSpPr/>
          <p:nvPr/>
        </p:nvSpPr>
        <p:spPr>
          <a:xfrm>
            <a:off x="0" y="0"/>
            <a:ext cx="9317255" cy="5143500"/>
          </a:xfrm>
          <a:prstGeom prst="rect">
            <a:avLst/>
          </a:prstGeom>
          <a:solidFill>
            <a:srgbClr val="2727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518"/>
          </a:p>
        </p:txBody>
      </p:sp>
      <p:sp>
        <p:nvSpPr>
          <p:cNvPr id="10" name="TextBox 9">
            <a:extLst>
              <a:ext uri="{FF2B5EF4-FFF2-40B4-BE49-F238E27FC236}">
                <a16:creationId xmlns:a16="http://schemas.microsoft.com/office/drawing/2014/main" id="{B8E258A9-0F90-4603-8993-0671A0884A7C}"/>
              </a:ext>
            </a:extLst>
          </p:cNvPr>
          <p:cNvSpPr txBox="1"/>
          <p:nvPr/>
        </p:nvSpPr>
        <p:spPr>
          <a:xfrm>
            <a:off x="144462" y="106382"/>
            <a:ext cx="1181734" cy="276999"/>
          </a:xfrm>
          <a:prstGeom prst="rect">
            <a:avLst/>
          </a:prstGeom>
          <a:noFill/>
        </p:spPr>
        <p:txBody>
          <a:bodyPr wrap="none" rtlCol="0">
            <a:spAutoFit/>
          </a:bodyPr>
          <a:lstStyle/>
          <a:p>
            <a:r>
              <a:rPr lang="en-US" sz="1200">
                <a:solidFill>
                  <a:srgbClr val="F5F1ED"/>
                </a:solidFill>
                <a:latin typeface="Georgia" panose="02040502050405020303" pitchFamily="18" charset="0"/>
              </a:rPr>
              <a:t>DSC by region</a:t>
            </a:r>
          </a:p>
        </p:txBody>
      </p:sp>
      <p:pic>
        <p:nvPicPr>
          <p:cNvPr id="24" name="Picture 23">
            <a:extLst>
              <a:ext uri="{FF2B5EF4-FFF2-40B4-BE49-F238E27FC236}">
                <a16:creationId xmlns:a16="http://schemas.microsoft.com/office/drawing/2014/main" id="{169874B4-1098-4758-AE98-B30D9008108C}"/>
              </a:ext>
            </a:extLst>
          </p:cNvPr>
          <p:cNvPicPr>
            <a:picLocks noChangeAspect="1"/>
          </p:cNvPicPr>
          <p:nvPr/>
        </p:nvPicPr>
        <p:blipFill>
          <a:blip r:embed="rId2"/>
          <a:stretch>
            <a:fillRect/>
          </a:stretch>
        </p:blipFill>
        <p:spPr>
          <a:xfrm>
            <a:off x="4209501" y="355132"/>
            <a:ext cx="4782168" cy="4431030"/>
          </a:xfrm>
          <a:prstGeom prst="rect">
            <a:avLst/>
          </a:prstGeom>
          <a:ln>
            <a:noFill/>
          </a:ln>
          <a:effectLst>
            <a:outerShdw blurRad="292100" dist="139700" dir="2700000" algn="tl" rotWithShape="0">
              <a:srgbClr val="333333">
                <a:alpha val="65000"/>
              </a:srgbClr>
            </a:outerShdw>
          </a:effectLst>
        </p:spPr>
      </p:pic>
      <p:cxnSp>
        <p:nvCxnSpPr>
          <p:cNvPr id="31" name="Straight Connector 30">
            <a:extLst>
              <a:ext uri="{FF2B5EF4-FFF2-40B4-BE49-F238E27FC236}">
                <a16:creationId xmlns:a16="http://schemas.microsoft.com/office/drawing/2014/main" id="{30719006-CA54-4855-988A-A6CED47A6B5A}"/>
              </a:ext>
            </a:extLst>
          </p:cNvPr>
          <p:cNvCxnSpPr>
            <a:cxnSpLocks/>
          </p:cNvCxnSpPr>
          <p:nvPr/>
        </p:nvCxnSpPr>
        <p:spPr>
          <a:xfrm flipH="1">
            <a:off x="1689620" y="1539632"/>
            <a:ext cx="797425" cy="0"/>
          </a:xfrm>
          <a:prstGeom prst="line">
            <a:avLst/>
          </a:prstGeom>
          <a:ln w="22225">
            <a:solidFill>
              <a:srgbClr val="99E07A"/>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AFEC3E53-1E94-44C6-B6D6-4AE8BCC90C0A}"/>
              </a:ext>
            </a:extLst>
          </p:cNvPr>
          <p:cNvSpPr txBox="1">
            <a:spLocks/>
          </p:cNvSpPr>
          <p:nvPr/>
        </p:nvSpPr>
        <p:spPr>
          <a:xfrm>
            <a:off x="1765857" y="1318551"/>
            <a:ext cx="644951" cy="12687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a:solidFill>
                  <a:srgbClr val="F5F1ED"/>
                </a:solidFill>
                <a:latin typeface="Arial" panose="020B0604020202020204" pitchFamily="34" charset="0"/>
                <a:hlinkClick r:id="rId3">
                  <a:extLst>
                    <a:ext uri="{A12FA001-AC4F-418D-AE19-62706E023703}">
                      <ahyp:hlinkClr xmlns:ahyp="http://schemas.microsoft.com/office/drawing/2018/hyperlinkcolor" val="tx"/>
                    </a:ext>
                  </a:extLst>
                </a:hlinkClick>
              </a:rPr>
              <a:t>Maria Diaz</a:t>
            </a:r>
            <a:endParaRPr lang="en-US" sz="1000">
              <a:solidFill>
                <a:srgbClr val="F5F1ED"/>
              </a:solidFill>
              <a:latin typeface="Arial" panose="020B0604020202020204" pitchFamily="34" charset="0"/>
            </a:endParaRPr>
          </a:p>
          <a:p>
            <a:pPr defTabSz="685783">
              <a:defRPr/>
            </a:pPr>
            <a:endParaRPr lang="en-US">
              <a:solidFill>
                <a:srgbClr val="000000"/>
              </a:solidFill>
            </a:endParaRPr>
          </a:p>
        </p:txBody>
      </p:sp>
      <p:cxnSp>
        <p:nvCxnSpPr>
          <p:cNvPr id="35" name="Straight Connector 34">
            <a:extLst>
              <a:ext uri="{FF2B5EF4-FFF2-40B4-BE49-F238E27FC236}">
                <a16:creationId xmlns:a16="http://schemas.microsoft.com/office/drawing/2014/main" id="{637F816D-29CB-4BC3-B188-2DD7E92DE29F}"/>
              </a:ext>
            </a:extLst>
          </p:cNvPr>
          <p:cNvCxnSpPr>
            <a:cxnSpLocks/>
          </p:cNvCxnSpPr>
          <p:nvPr/>
        </p:nvCxnSpPr>
        <p:spPr>
          <a:xfrm flipH="1">
            <a:off x="136571" y="4483033"/>
            <a:ext cx="1015599" cy="0"/>
          </a:xfrm>
          <a:prstGeom prst="line">
            <a:avLst/>
          </a:prstGeom>
          <a:ln w="22225">
            <a:solidFill>
              <a:srgbClr val="02DAD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6B51502B-5524-451D-AC69-BA89554700B2}"/>
              </a:ext>
            </a:extLst>
          </p:cNvPr>
          <p:cNvSpPr txBox="1">
            <a:spLocks/>
          </p:cNvSpPr>
          <p:nvPr/>
        </p:nvSpPr>
        <p:spPr>
          <a:xfrm>
            <a:off x="118428" y="4289729"/>
            <a:ext cx="1051885"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South Central NA</a:t>
            </a:r>
          </a:p>
          <a:p>
            <a:pPr defTabSz="685783">
              <a:defRPr/>
            </a:pPr>
            <a:endParaRPr lang="en-US">
              <a:solidFill>
                <a:srgbClr val="000000"/>
              </a:solidFill>
            </a:endParaRPr>
          </a:p>
        </p:txBody>
      </p:sp>
      <p:cxnSp>
        <p:nvCxnSpPr>
          <p:cNvPr id="37" name="Straight Connector 36">
            <a:extLst>
              <a:ext uri="{FF2B5EF4-FFF2-40B4-BE49-F238E27FC236}">
                <a16:creationId xmlns:a16="http://schemas.microsoft.com/office/drawing/2014/main" id="{A471C864-5349-4863-B534-A0FE8E43153D}"/>
              </a:ext>
            </a:extLst>
          </p:cNvPr>
          <p:cNvCxnSpPr>
            <a:cxnSpLocks/>
          </p:cNvCxnSpPr>
          <p:nvPr/>
        </p:nvCxnSpPr>
        <p:spPr>
          <a:xfrm flipH="1">
            <a:off x="1775427" y="3229648"/>
            <a:ext cx="624492" cy="0"/>
          </a:xfrm>
          <a:prstGeom prst="line">
            <a:avLst/>
          </a:prstGeom>
          <a:ln w="22225">
            <a:solidFill>
              <a:srgbClr val="69629D"/>
            </a:solidFill>
          </a:ln>
        </p:spPr>
        <p:style>
          <a:lnRef idx="1">
            <a:schemeClr val="accent1"/>
          </a:lnRef>
          <a:fillRef idx="0">
            <a:schemeClr val="accent1"/>
          </a:fillRef>
          <a:effectRef idx="0">
            <a:schemeClr val="accent1"/>
          </a:effectRef>
          <a:fontRef idx="minor">
            <a:schemeClr val="tx1"/>
          </a:fontRef>
        </p:style>
      </p:cxnSp>
      <p:sp>
        <p:nvSpPr>
          <p:cNvPr id="38" name="Text Placeholder 3">
            <a:extLst>
              <a:ext uri="{FF2B5EF4-FFF2-40B4-BE49-F238E27FC236}">
                <a16:creationId xmlns:a16="http://schemas.microsoft.com/office/drawing/2014/main" id="{240498FE-5F92-4A77-99DB-EA54FF9217BE}"/>
              </a:ext>
            </a:extLst>
          </p:cNvPr>
          <p:cNvSpPr txBox="1">
            <a:spLocks/>
          </p:cNvSpPr>
          <p:nvPr/>
        </p:nvSpPr>
        <p:spPr>
          <a:xfrm>
            <a:off x="1775427" y="3043915"/>
            <a:ext cx="624492"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Southeast</a:t>
            </a:r>
          </a:p>
          <a:p>
            <a:pPr defTabSz="685783">
              <a:defRPr/>
            </a:pPr>
            <a:endParaRPr lang="en-US">
              <a:solidFill>
                <a:srgbClr val="000000"/>
              </a:solidFill>
            </a:endParaRPr>
          </a:p>
        </p:txBody>
      </p:sp>
      <p:sp>
        <p:nvSpPr>
          <p:cNvPr id="40" name="Text Placeholder 3">
            <a:extLst>
              <a:ext uri="{FF2B5EF4-FFF2-40B4-BE49-F238E27FC236}">
                <a16:creationId xmlns:a16="http://schemas.microsoft.com/office/drawing/2014/main" id="{B6E146BF-080C-4E73-942C-C9F8AC4B32F3}"/>
              </a:ext>
            </a:extLst>
          </p:cNvPr>
          <p:cNvSpPr txBox="1">
            <a:spLocks/>
          </p:cNvSpPr>
          <p:nvPr/>
        </p:nvSpPr>
        <p:spPr>
          <a:xfrm>
            <a:off x="302478" y="1341710"/>
            <a:ext cx="684244"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Central NA</a:t>
            </a:r>
          </a:p>
          <a:p>
            <a:pPr defTabSz="685783">
              <a:defRPr/>
            </a:pPr>
            <a:endParaRPr lang="en-US">
              <a:solidFill>
                <a:srgbClr val="000000"/>
              </a:solidFill>
            </a:endParaRPr>
          </a:p>
        </p:txBody>
      </p:sp>
      <p:cxnSp>
        <p:nvCxnSpPr>
          <p:cNvPr id="41" name="Straight Connector 40">
            <a:extLst>
              <a:ext uri="{FF2B5EF4-FFF2-40B4-BE49-F238E27FC236}">
                <a16:creationId xmlns:a16="http://schemas.microsoft.com/office/drawing/2014/main" id="{990FFD7E-FEF6-470C-987E-4BC5E831F481}"/>
              </a:ext>
            </a:extLst>
          </p:cNvPr>
          <p:cNvCxnSpPr>
            <a:cxnSpLocks/>
          </p:cNvCxnSpPr>
          <p:nvPr/>
        </p:nvCxnSpPr>
        <p:spPr>
          <a:xfrm>
            <a:off x="3257743" y="3043491"/>
            <a:ext cx="499846" cy="0"/>
          </a:xfrm>
          <a:prstGeom prst="line">
            <a:avLst/>
          </a:prstGeom>
          <a:ln w="22225">
            <a:solidFill>
              <a:srgbClr val="FFFF0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DF62F14B-F302-42C6-BE5E-32C9A875D247}"/>
              </a:ext>
            </a:extLst>
          </p:cNvPr>
          <p:cNvSpPr txBox="1">
            <a:spLocks/>
          </p:cNvSpPr>
          <p:nvPr/>
        </p:nvSpPr>
        <p:spPr>
          <a:xfrm>
            <a:off x="3271907" y="2835743"/>
            <a:ext cx="471519"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Canada</a:t>
            </a:r>
          </a:p>
          <a:p>
            <a:pPr defTabSz="685783">
              <a:defRPr/>
            </a:pPr>
            <a:endParaRPr lang="en-US">
              <a:solidFill>
                <a:srgbClr val="000000"/>
              </a:solidFill>
            </a:endParaRPr>
          </a:p>
        </p:txBody>
      </p:sp>
      <p:cxnSp>
        <p:nvCxnSpPr>
          <p:cNvPr id="43" name="Straight Connector 42">
            <a:extLst>
              <a:ext uri="{FF2B5EF4-FFF2-40B4-BE49-F238E27FC236}">
                <a16:creationId xmlns:a16="http://schemas.microsoft.com/office/drawing/2014/main" id="{25464466-CF40-4983-9B93-E14B359E4897}"/>
              </a:ext>
            </a:extLst>
          </p:cNvPr>
          <p:cNvCxnSpPr>
            <a:cxnSpLocks/>
          </p:cNvCxnSpPr>
          <p:nvPr/>
        </p:nvCxnSpPr>
        <p:spPr>
          <a:xfrm flipH="1">
            <a:off x="3115102" y="3250029"/>
            <a:ext cx="785128" cy="0"/>
          </a:xfrm>
          <a:prstGeom prst="line">
            <a:avLst/>
          </a:prstGeom>
          <a:ln w="22225">
            <a:solidFill>
              <a:srgbClr val="54A8C6"/>
            </a:solidFill>
          </a:ln>
        </p:spPr>
        <p:style>
          <a:lnRef idx="1">
            <a:schemeClr val="accent1"/>
          </a:lnRef>
          <a:fillRef idx="0">
            <a:schemeClr val="accent1"/>
          </a:fillRef>
          <a:effectRef idx="0">
            <a:schemeClr val="accent1"/>
          </a:effectRef>
          <a:fontRef idx="minor">
            <a:schemeClr val="tx1"/>
          </a:fontRef>
        </p:style>
      </p:cxnSp>
      <p:sp>
        <p:nvSpPr>
          <p:cNvPr id="44" name="Text Placeholder 3">
            <a:extLst>
              <a:ext uri="{FF2B5EF4-FFF2-40B4-BE49-F238E27FC236}">
                <a16:creationId xmlns:a16="http://schemas.microsoft.com/office/drawing/2014/main" id="{5938B89C-3CE2-4184-8D58-8EFA61DF49EE}"/>
              </a:ext>
            </a:extLst>
          </p:cNvPr>
          <p:cNvSpPr txBox="1">
            <a:spLocks/>
          </p:cNvSpPr>
          <p:nvPr/>
        </p:nvSpPr>
        <p:spPr>
          <a:xfrm>
            <a:off x="3097725" y="3239929"/>
            <a:ext cx="819882" cy="45719"/>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New England</a:t>
            </a:r>
          </a:p>
          <a:p>
            <a:pPr defTabSz="685783">
              <a:defRPr/>
            </a:pPr>
            <a:endParaRPr lang="en-US">
              <a:solidFill>
                <a:srgbClr val="000000"/>
              </a:solidFill>
            </a:endParaRPr>
          </a:p>
        </p:txBody>
      </p:sp>
      <p:cxnSp>
        <p:nvCxnSpPr>
          <p:cNvPr id="45" name="Straight Connector 44">
            <a:extLst>
              <a:ext uri="{FF2B5EF4-FFF2-40B4-BE49-F238E27FC236}">
                <a16:creationId xmlns:a16="http://schemas.microsoft.com/office/drawing/2014/main" id="{A490568F-5EAE-4148-9E10-13F015016CA1}"/>
              </a:ext>
            </a:extLst>
          </p:cNvPr>
          <p:cNvCxnSpPr>
            <a:cxnSpLocks/>
          </p:cNvCxnSpPr>
          <p:nvPr/>
        </p:nvCxnSpPr>
        <p:spPr>
          <a:xfrm flipH="1">
            <a:off x="3087733" y="1554897"/>
            <a:ext cx="743255" cy="0"/>
          </a:xfrm>
          <a:prstGeom prst="line">
            <a:avLst/>
          </a:prstGeom>
          <a:ln w="22225">
            <a:solidFill>
              <a:srgbClr val="BA4E45"/>
            </a:solidFill>
          </a:ln>
        </p:spPr>
        <p:style>
          <a:lnRef idx="1">
            <a:schemeClr val="accent1"/>
          </a:lnRef>
          <a:fillRef idx="0">
            <a:schemeClr val="accent1"/>
          </a:fillRef>
          <a:effectRef idx="0">
            <a:schemeClr val="accent1"/>
          </a:effectRef>
          <a:fontRef idx="minor">
            <a:schemeClr val="tx1"/>
          </a:fontRef>
        </p:style>
      </p:cxnSp>
      <p:sp>
        <p:nvSpPr>
          <p:cNvPr id="46" name="Text Placeholder 3">
            <a:extLst>
              <a:ext uri="{FF2B5EF4-FFF2-40B4-BE49-F238E27FC236}">
                <a16:creationId xmlns:a16="http://schemas.microsoft.com/office/drawing/2014/main" id="{D9F2C141-3499-4415-B36E-58AA98B22ACA}"/>
              </a:ext>
            </a:extLst>
          </p:cNvPr>
          <p:cNvSpPr txBox="1">
            <a:spLocks/>
          </p:cNvSpPr>
          <p:nvPr/>
        </p:nvSpPr>
        <p:spPr>
          <a:xfrm>
            <a:off x="3098543" y="1359693"/>
            <a:ext cx="779391"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Mid-Atlantic</a:t>
            </a:r>
          </a:p>
          <a:p>
            <a:pPr defTabSz="685783">
              <a:defRPr/>
            </a:pPr>
            <a:endParaRPr lang="en-US">
              <a:solidFill>
                <a:srgbClr val="000000"/>
              </a:solidFill>
            </a:endParaRPr>
          </a:p>
        </p:txBody>
      </p:sp>
      <p:cxnSp>
        <p:nvCxnSpPr>
          <p:cNvPr id="47" name="Straight Connector 46">
            <a:extLst>
              <a:ext uri="{FF2B5EF4-FFF2-40B4-BE49-F238E27FC236}">
                <a16:creationId xmlns:a16="http://schemas.microsoft.com/office/drawing/2014/main" id="{F3D6D9A9-569C-43B1-90E3-0101C70F82A3}"/>
              </a:ext>
            </a:extLst>
          </p:cNvPr>
          <p:cNvCxnSpPr>
            <a:cxnSpLocks/>
          </p:cNvCxnSpPr>
          <p:nvPr/>
        </p:nvCxnSpPr>
        <p:spPr>
          <a:xfrm flipH="1">
            <a:off x="371474" y="3229713"/>
            <a:ext cx="504825" cy="0"/>
          </a:xfrm>
          <a:prstGeom prst="line">
            <a:avLst/>
          </a:prstGeom>
          <a:ln w="22225">
            <a:solidFill>
              <a:srgbClr val="98CCFF"/>
            </a:solidFill>
          </a:ln>
        </p:spPr>
        <p:style>
          <a:lnRef idx="1">
            <a:schemeClr val="accent1"/>
          </a:lnRef>
          <a:fillRef idx="0">
            <a:schemeClr val="accent1"/>
          </a:fillRef>
          <a:effectRef idx="0">
            <a:schemeClr val="accent1"/>
          </a:effectRef>
          <a:fontRef idx="minor">
            <a:schemeClr val="tx1"/>
          </a:fontRef>
        </p:style>
      </p:cxnSp>
      <p:sp>
        <p:nvSpPr>
          <p:cNvPr id="48" name="Text Placeholder 3">
            <a:extLst>
              <a:ext uri="{FF2B5EF4-FFF2-40B4-BE49-F238E27FC236}">
                <a16:creationId xmlns:a16="http://schemas.microsoft.com/office/drawing/2014/main" id="{8A2860C3-C1ED-47C4-935A-B05F1C5F83AB}"/>
              </a:ext>
            </a:extLst>
          </p:cNvPr>
          <p:cNvSpPr txBox="1">
            <a:spLocks/>
          </p:cNvSpPr>
          <p:nvPr/>
        </p:nvSpPr>
        <p:spPr>
          <a:xfrm>
            <a:off x="379489" y="3039425"/>
            <a:ext cx="517840"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Midwest</a:t>
            </a:r>
          </a:p>
          <a:p>
            <a:pPr defTabSz="685783">
              <a:defRPr/>
            </a:pPr>
            <a:endParaRPr lang="en-US">
              <a:solidFill>
                <a:srgbClr val="000000"/>
              </a:solidFill>
            </a:endParaRPr>
          </a:p>
        </p:txBody>
      </p:sp>
      <p:cxnSp>
        <p:nvCxnSpPr>
          <p:cNvPr id="49" name="Straight Connector 48">
            <a:extLst>
              <a:ext uri="{FF2B5EF4-FFF2-40B4-BE49-F238E27FC236}">
                <a16:creationId xmlns:a16="http://schemas.microsoft.com/office/drawing/2014/main" id="{B84AAD9B-0E81-44CB-B057-23AF2EB56349}"/>
              </a:ext>
            </a:extLst>
          </p:cNvPr>
          <p:cNvCxnSpPr>
            <a:cxnSpLocks/>
          </p:cNvCxnSpPr>
          <p:nvPr/>
        </p:nvCxnSpPr>
        <p:spPr>
          <a:xfrm flipH="1">
            <a:off x="3394697" y="1796317"/>
            <a:ext cx="302146" cy="0"/>
          </a:xfrm>
          <a:prstGeom prst="line">
            <a:avLst/>
          </a:prstGeom>
          <a:ln w="22225">
            <a:solidFill>
              <a:srgbClr val="BA4E45"/>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0834E12E-B422-46FA-898C-E7CD650D544C}"/>
              </a:ext>
            </a:extLst>
          </p:cNvPr>
          <p:cNvSpPr txBox="1">
            <a:spLocks/>
          </p:cNvSpPr>
          <p:nvPr/>
        </p:nvSpPr>
        <p:spPr>
          <a:xfrm>
            <a:off x="2827988" y="1592600"/>
            <a:ext cx="1320500"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New York/New Jersey</a:t>
            </a:r>
          </a:p>
          <a:p>
            <a:pPr defTabSz="685783">
              <a:defRPr/>
            </a:pPr>
            <a:endParaRPr lang="en-US">
              <a:solidFill>
                <a:srgbClr val="000000"/>
              </a:solidFill>
            </a:endParaRPr>
          </a:p>
        </p:txBody>
      </p:sp>
      <p:sp>
        <p:nvSpPr>
          <p:cNvPr id="52" name="Text Placeholder 3">
            <a:extLst>
              <a:ext uri="{FF2B5EF4-FFF2-40B4-BE49-F238E27FC236}">
                <a16:creationId xmlns:a16="http://schemas.microsoft.com/office/drawing/2014/main" id="{1E94FF99-FE3A-4BB0-8BF2-A87CFD052B77}"/>
              </a:ext>
            </a:extLst>
          </p:cNvPr>
          <p:cNvSpPr txBox="1">
            <a:spLocks/>
          </p:cNvSpPr>
          <p:nvPr/>
        </p:nvSpPr>
        <p:spPr>
          <a:xfrm>
            <a:off x="1301709" y="2822256"/>
            <a:ext cx="1571928" cy="257505"/>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Florida and the Caribbean</a:t>
            </a:r>
          </a:p>
        </p:txBody>
      </p:sp>
      <p:sp>
        <p:nvSpPr>
          <p:cNvPr id="67" name="TextBox 66">
            <a:extLst>
              <a:ext uri="{FF2B5EF4-FFF2-40B4-BE49-F238E27FC236}">
                <a16:creationId xmlns:a16="http://schemas.microsoft.com/office/drawing/2014/main" id="{D6135BBA-7C81-4B53-9889-1B21215C77C8}"/>
              </a:ext>
            </a:extLst>
          </p:cNvPr>
          <p:cNvSpPr txBox="1"/>
          <p:nvPr/>
        </p:nvSpPr>
        <p:spPr>
          <a:xfrm>
            <a:off x="7834312" y="4829988"/>
            <a:ext cx="1066318" cy="246221"/>
          </a:xfrm>
          <a:prstGeom prst="rect">
            <a:avLst/>
          </a:prstGeom>
          <a:noFill/>
        </p:spPr>
        <p:txBody>
          <a:bodyPr wrap="none" rtlCol="0">
            <a:spAutoFit/>
          </a:bodyPr>
          <a:lstStyle/>
          <a:p>
            <a:r>
              <a:rPr lang="en-US" sz="1000">
                <a:hlinkClick r:id="rId4"/>
              </a:rPr>
              <a:t>WHO TO CALL</a:t>
            </a:r>
            <a:endParaRPr lang="en-US" sz="1000"/>
          </a:p>
        </p:txBody>
      </p:sp>
      <p:pic>
        <p:nvPicPr>
          <p:cNvPr id="2" name="Picture 2">
            <a:extLst>
              <a:ext uri="{FF2B5EF4-FFF2-40B4-BE49-F238E27FC236}">
                <a16:creationId xmlns:a16="http://schemas.microsoft.com/office/drawing/2014/main" id="{E9872076-6DAA-61A7-25FB-4EE8E6E82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359" y="1914068"/>
            <a:ext cx="736629" cy="736629"/>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10" descr="Carl Mikail">
            <a:extLst>
              <a:ext uri="{FF2B5EF4-FFF2-40B4-BE49-F238E27FC236}">
                <a16:creationId xmlns:a16="http://schemas.microsoft.com/office/drawing/2014/main" id="{F29E6FD4-A776-B0FF-2BFE-03683A568B5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1463" y="2121603"/>
            <a:ext cx="743418" cy="743418"/>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12" descr="Melynda Heyboer">
            <a:extLst>
              <a:ext uri="{FF2B5EF4-FFF2-40B4-BE49-F238E27FC236}">
                <a16:creationId xmlns:a16="http://schemas.microsoft.com/office/drawing/2014/main" id="{2D1B6859-A28F-73A3-739A-CD71601839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7511" y="438150"/>
            <a:ext cx="741455" cy="741455"/>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D4E8F010-37F1-B6F2-A852-0E6BECCF833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1028" y="3371850"/>
            <a:ext cx="746684" cy="746684"/>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080F380C-6054-1BD6-673E-B1C96DEA3D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3141" y="421483"/>
            <a:ext cx="750382" cy="750382"/>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6922E74-2B53-FD4B-3947-FE2A2F940F7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023" b="96992" l="7931" r="91034">
                        <a14:foregroundMark x1="45862" y1="9398" x2="45862" y2="9398"/>
                        <a14:foregroundMark x1="91724" y1="53759" x2="91724" y2="53759"/>
                        <a14:foregroundMark x1="56552" y1="97368" x2="56552" y2="97368"/>
                        <a14:foregroundMark x1="7931" y1="53008" x2="7931" y2="53008"/>
                      </a14:backgroundRemoval>
                    </a14:imgEffect>
                  </a14:imgLayer>
                </a14:imgProps>
              </a:ext>
            </a:extLst>
          </a:blip>
          <a:srcRect l="-538" r="538"/>
          <a:stretch/>
        </p:blipFill>
        <p:spPr>
          <a:xfrm>
            <a:off x="3072177" y="1867136"/>
            <a:ext cx="870979" cy="798897"/>
          </a:xfrm>
          <a:prstGeom prst="rect">
            <a:avLst/>
          </a:prstGeom>
        </p:spPr>
      </p:pic>
      <p:sp>
        <p:nvSpPr>
          <p:cNvPr id="13" name="Text Placeholder 3">
            <a:extLst>
              <a:ext uri="{FF2B5EF4-FFF2-40B4-BE49-F238E27FC236}">
                <a16:creationId xmlns:a16="http://schemas.microsoft.com/office/drawing/2014/main" id="{20CE18AA-A4AE-C3CB-4ADC-A7CA1212BD16}"/>
              </a:ext>
            </a:extLst>
          </p:cNvPr>
          <p:cNvSpPr txBox="1">
            <a:spLocks/>
          </p:cNvSpPr>
          <p:nvPr/>
        </p:nvSpPr>
        <p:spPr>
          <a:xfrm>
            <a:off x="3261480" y="2805264"/>
            <a:ext cx="492373" cy="190499"/>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a:solidFill>
                  <a:srgbClr val="F5F1ED"/>
                </a:solidFill>
                <a:latin typeface="Arial" panose="020B0604020202020204" pitchFamily="34" charset="0"/>
                <a:hlinkClick r:id="rId12">
                  <a:extLst>
                    <a:ext uri="{A12FA001-AC4F-418D-AE19-62706E023703}">
                      <ahyp:hlinkClr xmlns:ahyp="http://schemas.microsoft.com/office/drawing/2018/hyperlinkcolor" val="tx"/>
                    </a:ext>
                  </a:extLst>
                </a:hlinkClick>
              </a:rPr>
              <a:t>Rob Salt</a:t>
            </a:r>
            <a:endParaRPr lang="en-US" sz="1000">
              <a:solidFill>
                <a:srgbClr val="F5F1ED"/>
              </a:solidFill>
              <a:latin typeface="Arial" panose="020B0604020202020204" pitchFamily="34" charset="0"/>
            </a:endParaRPr>
          </a:p>
          <a:p>
            <a:pPr defTabSz="685783">
              <a:defRPr/>
            </a:pPr>
            <a:endParaRPr lang="en-US">
              <a:solidFill>
                <a:srgbClr val="000000"/>
              </a:solidFill>
            </a:endParaRPr>
          </a:p>
        </p:txBody>
      </p:sp>
      <p:sp>
        <p:nvSpPr>
          <p:cNvPr id="25" name="Text Placeholder 3">
            <a:extLst>
              <a:ext uri="{FF2B5EF4-FFF2-40B4-BE49-F238E27FC236}">
                <a16:creationId xmlns:a16="http://schemas.microsoft.com/office/drawing/2014/main" id="{FF93994F-2232-9D70-58B6-5A3E1A914700}"/>
              </a:ext>
            </a:extLst>
          </p:cNvPr>
          <p:cNvSpPr txBox="1">
            <a:spLocks/>
          </p:cNvSpPr>
          <p:nvPr/>
        </p:nvSpPr>
        <p:spPr>
          <a:xfrm>
            <a:off x="244691" y="4095507"/>
            <a:ext cx="799359" cy="47613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a:solidFill>
                  <a:srgbClr val="F5F1ED"/>
                </a:solidFill>
                <a:latin typeface="Arial" panose="020B0604020202020204" pitchFamily="34" charset="0"/>
                <a:hlinkClick r:id="rId13">
                  <a:extLst>
                    <a:ext uri="{A12FA001-AC4F-418D-AE19-62706E023703}">
                      <ahyp:hlinkClr xmlns:ahyp="http://schemas.microsoft.com/office/drawing/2018/hyperlinkcolor" val="tx"/>
                    </a:ext>
                  </a:extLst>
                </a:hlinkClick>
              </a:rPr>
              <a:t>Jason Bechtel</a:t>
            </a:r>
            <a:endParaRPr lang="en-US" sz="1000">
              <a:solidFill>
                <a:srgbClr val="F5F1ED"/>
              </a:solidFill>
              <a:latin typeface="Arial" panose="020B0604020202020204" pitchFamily="34" charset="0"/>
            </a:endParaRPr>
          </a:p>
          <a:p>
            <a:pPr defTabSz="685783">
              <a:defRPr/>
            </a:pPr>
            <a:endParaRPr lang="en-US">
              <a:solidFill>
                <a:srgbClr val="000000"/>
              </a:solidFill>
            </a:endParaRPr>
          </a:p>
        </p:txBody>
      </p:sp>
      <p:sp>
        <p:nvSpPr>
          <p:cNvPr id="53" name="Text Placeholder 3">
            <a:extLst>
              <a:ext uri="{FF2B5EF4-FFF2-40B4-BE49-F238E27FC236}">
                <a16:creationId xmlns:a16="http://schemas.microsoft.com/office/drawing/2014/main" id="{CA8E25A8-342F-B736-2757-E5A5E8AFD106}"/>
              </a:ext>
            </a:extLst>
          </p:cNvPr>
          <p:cNvSpPr txBox="1">
            <a:spLocks/>
          </p:cNvSpPr>
          <p:nvPr/>
        </p:nvSpPr>
        <p:spPr>
          <a:xfrm>
            <a:off x="3027259" y="1159571"/>
            <a:ext cx="854583"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a:solidFill>
                  <a:srgbClr val="F5F1ED"/>
                </a:solidFill>
                <a:latin typeface="Arial" panose="020B0604020202020204" pitchFamily="34" charset="0"/>
                <a:hlinkClick r:id="rId14">
                  <a:extLst>
                    <a:ext uri="{A12FA001-AC4F-418D-AE19-62706E023703}">
                      <ahyp:hlinkClr xmlns:ahyp="http://schemas.microsoft.com/office/drawing/2018/hyperlinkcolor" val="tx"/>
                    </a:ext>
                  </a:extLst>
                </a:hlinkClick>
              </a:rPr>
              <a:t>Mindy Heyboer</a:t>
            </a:r>
            <a:endParaRPr lang="en-US" sz="1000">
              <a:solidFill>
                <a:srgbClr val="F5F1ED"/>
              </a:solidFill>
              <a:latin typeface="Arial" panose="020B0604020202020204" pitchFamily="34" charset="0"/>
            </a:endParaRPr>
          </a:p>
          <a:p>
            <a:pPr defTabSz="685783">
              <a:defRPr/>
            </a:pPr>
            <a:endParaRPr lang="en-US">
              <a:solidFill>
                <a:srgbClr val="000000"/>
              </a:solidFill>
            </a:endParaRPr>
          </a:p>
        </p:txBody>
      </p:sp>
      <p:sp>
        <p:nvSpPr>
          <p:cNvPr id="61" name="Text Placeholder 3">
            <a:extLst>
              <a:ext uri="{FF2B5EF4-FFF2-40B4-BE49-F238E27FC236}">
                <a16:creationId xmlns:a16="http://schemas.microsoft.com/office/drawing/2014/main" id="{3E529479-6B6C-7CCF-1358-99052617185A}"/>
              </a:ext>
            </a:extLst>
          </p:cNvPr>
          <p:cNvSpPr txBox="1">
            <a:spLocks/>
          </p:cNvSpPr>
          <p:nvPr/>
        </p:nvSpPr>
        <p:spPr>
          <a:xfrm>
            <a:off x="331555" y="2949709"/>
            <a:ext cx="594359" cy="285402"/>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a:solidFill>
                  <a:srgbClr val="F5F1ED"/>
                </a:solidFill>
                <a:latin typeface="Arial" panose="020B0604020202020204" pitchFamily="34" charset="0"/>
                <a:hlinkClick r:id="rId15">
                  <a:extLst>
                    <a:ext uri="{A12FA001-AC4F-418D-AE19-62706E023703}">
                      <ahyp:hlinkClr xmlns:ahyp="http://schemas.microsoft.com/office/drawing/2018/hyperlinkcolor" val="tx"/>
                    </a:ext>
                  </a:extLst>
                </a:hlinkClick>
              </a:rPr>
              <a:t>Carl Mikail</a:t>
            </a:r>
            <a:endParaRPr lang="en-US" sz="1000">
              <a:solidFill>
                <a:srgbClr val="F5F1ED"/>
              </a:solidFill>
              <a:latin typeface="Arial" panose="020B0604020202020204" pitchFamily="34" charset="0"/>
            </a:endParaRPr>
          </a:p>
          <a:p>
            <a:pPr defTabSz="685783">
              <a:defRPr/>
            </a:pPr>
            <a:endParaRPr lang="en-US">
              <a:solidFill>
                <a:srgbClr val="000000"/>
              </a:solidFill>
            </a:endParaRPr>
          </a:p>
        </p:txBody>
      </p:sp>
      <p:sp>
        <p:nvSpPr>
          <p:cNvPr id="66" name="Text Placeholder 3">
            <a:extLst>
              <a:ext uri="{FF2B5EF4-FFF2-40B4-BE49-F238E27FC236}">
                <a16:creationId xmlns:a16="http://schemas.microsoft.com/office/drawing/2014/main" id="{20679A06-F988-4FB7-2794-F92DCF62935F}"/>
              </a:ext>
            </a:extLst>
          </p:cNvPr>
          <p:cNvSpPr txBox="1">
            <a:spLocks/>
          </p:cNvSpPr>
          <p:nvPr/>
        </p:nvSpPr>
        <p:spPr>
          <a:xfrm>
            <a:off x="1614507" y="2757569"/>
            <a:ext cx="946333" cy="226819"/>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a:solidFill>
                  <a:srgbClr val="F5F1ED"/>
                </a:solidFill>
                <a:latin typeface="Arial" panose="020B0604020202020204" pitchFamily="34" charset="0"/>
                <a:hlinkClick r:id="rId16">
                  <a:extLst>
                    <a:ext uri="{A12FA001-AC4F-418D-AE19-62706E023703}">
                      <ahyp:hlinkClr xmlns:ahyp="http://schemas.microsoft.com/office/drawing/2018/hyperlinkcolor" val="tx"/>
                    </a:ext>
                  </a:extLst>
                </a:hlinkClick>
              </a:rPr>
              <a:t>Michelle Hoppes</a:t>
            </a:r>
            <a:endParaRPr lang="en-US" sz="1000">
              <a:solidFill>
                <a:srgbClr val="F5F1ED"/>
              </a:solidFill>
              <a:latin typeface="Arial" panose="020B0604020202020204" pitchFamily="34" charset="0"/>
            </a:endParaRPr>
          </a:p>
          <a:p>
            <a:pPr defTabSz="685783">
              <a:defRPr/>
            </a:pPr>
            <a:endParaRPr lang="en-US">
              <a:solidFill>
                <a:srgbClr val="FF0000"/>
              </a:solidFill>
            </a:endParaRPr>
          </a:p>
        </p:txBody>
      </p:sp>
      <p:sp>
        <p:nvSpPr>
          <p:cNvPr id="69" name="Text Placeholder 3">
            <a:extLst>
              <a:ext uri="{FF2B5EF4-FFF2-40B4-BE49-F238E27FC236}">
                <a16:creationId xmlns:a16="http://schemas.microsoft.com/office/drawing/2014/main" id="{5D2AECC8-A51B-A2F4-3933-FBEE193DDDAA}"/>
              </a:ext>
            </a:extLst>
          </p:cNvPr>
          <p:cNvSpPr txBox="1">
            <a:spLocks/>
          </p:cNvSpPr>
          <p:nvPr/>
        </p:nvSpPr>
        <p:spPr>
          <a:xfrm>
            <a:off x="1688317" y="1347789"/>
            <a:ext cx="800030"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Mountain NA</a:t>
            </a:r>
          </a:p>
          <a:p>
            <a:pPr defTabSz="685783">
              <a:defRPr/>
            </a:pPr>
            <a:endParaRPr lang="en-US">
              <a:solidFill>
                <a:srgbClr val="000000"/>
              </a:solidFill>
            </a:endParaRPr>
          </a:p>
        </p:txBody>
      </p:sp>
      <p:cxnSp>
        <p:nvCxnSpPr>
          <p:cNvPr id="77" name="Straight Connector 76">
            <a:extLst>
              <a:ext uri="{FF2B5EF4-FFF2-40B4-BE49-F238E27FC236}">
                <a16:creationId xmlns:a16="http://schemas.microsoft.com/office/drawing/2014/main" id="{D3A793A2-D0BC-5198-9034-433A50E7A33A}"/>
              </a:ext>
            </a:extLst>
          </p:cNvPr>
          <p:cNvCxnSpPr>
            <a:cxnSpLocks/>
          </p:cNvCxnSpPr>
          <p:nvPr/>
        </p:nvCxnSpPr>
        <p:spPr>
          <a:xfrm flipH="1">
            <a:off x="1307960" y="3029970"/>
            <a:ext cx="1559426" cy="0"/>
          </a:xfrm>
          <a:prstGeom prst="line">
            <a:avLst/>
          </a:prstGeom>
          <a:ln w="22225">
            <a:solidFill>
              <a:srgbClr val="FDBC0A"/>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3757785-20B2-95AD-6A73-31710B14DB69}"/>
              </a:ext>
            </a:extLst>
          </p:cNvPr>
          <p:cNvCxnSpPr>
            <a:cxnSpLocks/>
          </p:cNvCxnSpPr>
          <p:nvPr/>
        </p:nvCxnSpPr>
        <p:spPr>
          <a:xfrm flipH="1">
            <a:off x="2830998" y="1795963"/>
            <a:ext cx="1314481" cy="0"/>
          </a:xfrm>
          <a:prstGeom prst="line">
            <a:avLst/>
          </a:prstGeom>
          <a:ln w="22225">
            <a:solidFill>
              <a:srgbClr val="5A83FF"/>
            </a:solidFill>
          </a:ln>
        </p:spPr>
        <p:style>
          <a:lnRef idx="1">
            <a:schemeClr val="accent1"/>
          </a:lnRef>
          <a:fillRef idx="0">
            <a:schemeClr val="accent1"/>
          </a:fillRef>
          <a:effectRef idx="0">
            <a:schemeClr val="accent1"/>
          </a:effectRef>
          <a:fontRef idx="minor">
            <a:schemeClr val="tx1"/>
          </a:fontRef>
        </p:style>
      </p:cxnSp>
      <p:sp>
        <p:nvSpPr>
          <p:cNvPr id="104" name="Text Placeholder 3">
            <a:extLst>
              <a:ext uri="{FF2B5EF4-FFF2-40B4-BE49-F238E27FC236}">
                <a16:creationId xmlns:a16="http://schemas.microsoft.com/office/drawing/2014/main" id="{A9CCCB9A-E446-0174-1259-DD5C267E0822}"/>
              </a:ext>
            </a:extLst>
          </p:cNvPr>
          <p:cNvSpPr txBox="1">
            <a:spLocks/>
          </p:cNvSpPr>
          <p:nvPr/>
        </p:nvSpPr>
        <p:spPr>
          <a:xfrm>
            <a:off x="271323" y="1789771"/>
            <a:ext cx="831667"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Mountain NA</a:t>
            </a:r>
          </a:p>
          <a:p>
            <a:pPr defTabSz="685783">
              <a:defRPr/>
            </a:pPr>
            <a:endParaRPr lang="en-US">
              <a:solidFill>
                <a:srgbClr val="000000"/>
              </a:solidFill>
            </a:endParaRPr>
          </a:p>
        </p:txBody>
      </p:sp>
      <p:cxnSp>
        <p:nvCxnSpPr>
          <p:cNvPr id="105" name="Straight Connector 104">
            <a:extLst>
              <a:ext uri="{FF2B5EF4-FFF2-40B4-BE49-F238E27FC236}">
                <a16:creationId xmlns:a16="http://schemas.microsoft.com/office/drawing/2014/main" id="{6EE3CBE9-7468-62D6-E8CF-2DC620928519}"/>
              </a:ext>
            </a:extLst>
          </p:cNvPr>
          <p:cNvCxnSpPr>
            <a:cxnSpLocks/>
          </p:cNvCxnSpPr>
          <p:nvPr/>
        </p:nvCxnSpPr>
        <p:spPr>
          <a:xfrm flipH="1">
            <a:off x="437435" y="1540941"/>
            <a:ext cx="414331" cy="0"/>
          </a:xfrm>
          <a:prstGeom prst="line">
            <a:avLst/>
          </a:prstGeom>
          <a:ln w="22225">
            <a:solidFill>
              <a:srgbClr val="0071C1"/>
            </a:solidFill>
          </a:ln>
        </p:spPr>
        <p:style>
          <a:lnRef idx="1">
            <a:schemeClr val="accent1"/>
          </a:lnRef>
          <a:fillRef idx="0">
            <a:schemeClr val="accent1"/>
          </a:fillRef>
          <a:effectRef idx="0">
            <a:schemeClr val="accent1"/>
          </a:effectRef>
          <a:fontRef idx="minor">
            <a:schemeClr val="tx1"/>
          </a:fontRef>
        </p:style>
      </p:cxnSp>
      <p:pic>
        <p:nvPicPr>
          <p:cNvPr id="107" name="Picture 8" descr="Alan Lopez">
            <a:extLst>
              <a:ext uri="{FF2B5EF4-FFF2-40B4-BE49-F238E27FC236}">
                <a16:creationId xmlns:a16="http://schemas.microsoft.com/office/drawing/2014/main" id="{EBFA1261-5E34-DA37-FADF-2A2F41848A4E}"/>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72949" y="423545"/>
            <a:ext cx="743303" cy="743303"/>
          </a:xfrm>
          <a:prstGeom prst="ellipse">
            <a:avLst/>
          </a:prstGeom>
          <a:noFill/>
          <a:extLst>
            <a:ext uri="{909E8E84-426E-40DD-AFC4-6F175D3DCCD1}">
              <a14:hiddenFill xmlns:a14="http://schemas.microsoft.com/office/drawing/2010/main">
                <a:solidFill>
                  <a:srgbClr val="FFFFFF"/>
                </a:solidFill>
              </a14:hiddenFill>
            </a:ext>
          </a:extLst>
        </p:spPr>
      </p:pic>
      <p:cxnSp>
        <p:nvCxnSpPr>
          <p:cNvPr id="108" name="Straight Connector 107">
            <a:extLst>
              <a:ext uri="{FF2B5EF4-FFF2-40B4-BE49-F238E27FC236}">
                <a16:creationId xmlns:a16="http://schemas.microsoft.com/office/drawing/2014/main" id="{ED787AC0-E0D2-A689-908A-B6BD0BE49E32}"/>
              </a:ext>
            </a:extLst>
          </p:cNvPr>
          <p:cNvCxnSpPr>
            <a:cxnSpLocks/>
          </p:cNvCxnSpPr>
          <p:nvPr/>
        </p:nvCxnSpPr>
        <p:spPr>
          <a:xfrm flipH="1">
            <a:off x="376706" y="1777228"/>
            <a:ext cx="459581" cy="0"/>
          </a:xfrm>
          <a:prstGeom prst="line">
            <a:avLst/>
          </a:prstGeom>
          <a:ln w="22225">
            <a:solidFill>
              <a:srgbClr val="0071C1"/>
            </a:solidFill>
          </a:ln>
        </p:spPr>
        <p:style>
          <a:lnRef idx="1">
            <a:schemeClr val="accent1"/>
          </a:lnRef>
          <a:fillRef idx="0">
            <a:schemeClr val="accent1"/>
          </a:fillRef>
          <a:effectRef idx="0">
            <a:schemeClr val="accent1"/>
          </a:effectRef>
          <a:fontRef idx="minor">
            <a:schemeClr val="tx1"/>
          </a:fontRef>
        </p:style>
      </p:cxnSp>
      <p:sp>
        <p:nvSpPr>
          <p:cNvPr id="109" name="Text Placeholder 3">
            <a:extLst>
              <a:ext uri="{FF2B5EF4-FFF2-40B4-BE49-F238E27FC236}">
                <a16:creationId xmlns:a16="http://schemas.microsoft.com/office/drawing/2014/main" id="{CC6BB971-1B2E-F575-9879-6EED9307BA8F}"/>
              </a:ext>
            </a:extLst>
          </p:cNvPr>
          <p:cNvSpPr txBox="1">
            <a:spLocks/>
          </p:cNvSpPr>
          <p:nvPr/>
        </p:nvSpPr>
        <p:spPr>
          <a:xfrm>
            <a:off x="395342" y="1577579"/>
            <a:ext cx="498517"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Mexico</a:t>
            </a:r>
          </a:p>
          <a:p>
            <a:pPr defTabSz="685783">
              <a:defRPr/>
            </a:pPr>
            <a:endParaRPr lang="en-US">
              <a:solidFill>
                <a:srgbClr val="000000"/>
              </a:solidFill>
            </a:endParaRPr>
          </a:p>
        </p:txBody>
      </p:sp>
      <p:sp>
        <p:nvSpPr>
          <p:cNvPr id="110" name="Text Placeholder 3">
            <a:extLst>
              <a:ext uri="{FF2B5EF4-FFF2-40B4-BE49-F238E27FC236}">
                <a16:creationId xmlns:a16="http://schemas.microsoft.com/office/drawing/2014/main" id="{C0252364-06CB-407A-83EF-2320AABBDCB1}"/>
              </a:ext>
            </a:extLst>
          </p:cNvPr>
          <p:cNvSpPr txBox="1">
            <a:spLocks/>
          </p:cNvSpPr>
          <p:nvPr/>
        </p:nvSpPr>
        <p:spPr>
          <a:xfrm>
            <a:off x="312387" y="1155129"/>
            <a:ext cx="645177"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a:solidFill>
                  <a:srgbClr val="F5F1ED"/>
                </a:solidFill>
                <a:latin typeface="Arial" panose="020B0604020202020204" pitchFamily="34" charset="0"/>
                <a:hlinkClick r:id="rId18">
                  <a:extLst>
                    <a:ext uri="{A12FA001-AC4F-418D-AE19-62706E023703}">
                      <ahyp:hlinkClr xmlns:ahyp="http://schemas.microsoft.com/office/drawing/2018/hyperlinkcolor" val="tx"/>
                    </a:ext>
                  </a:extLst>
                </a:hlinkClick>
              </a:rPr>
              <a:t>Alan Lopez</a:t>
            </a:r>
            <a:endParaRPr lang="en-US" sz="1000">
              <a:solidFill>
                <a:srgbClr val="F5F1ED"/>
              </a:solidFill>
              <a:latin typeface="Arial" panose="020B0604020202020204" pitchFamily="34" charset="0"/>
            </a:endParaRPr>
          </a:p>
          <a:p>
            <a:pPr defTabSz="685783">
              <a:defRPr/>
            </a:pPr>
            <a:endParaRPr lang="en-US" b="1">
              <a:solidFill>
                <a:srgbClr val="000000"/>
              </a:solidFill>
            </a:endParaRPr>
          </a:p>
        </p:txBody>
      </p:sp>
      <p:cxnSp>
        <p:nvCxnSpPr>
          <p:cNvPr id="39" name="Straight Connector 38">
            <a:extLst>
              <a:ext uri="{FF2B5EF4-FFF2-40B4-BE49-F238E27FC236}">
                <a16:creationId xmlns:a16="http://schemas.microsoft.com/office/drawing/2014/main" id="{0E711010-7D5F-4D02-AF86-E74B811C54C5}"/>
              </a:ext>
            </a:extLst>
          </p:cNvPr>
          <p:cNvCxnSpPr>
            <a:cxnSpLocks/>
          </p:cNvCxnSpPr>
          <p:nvPr/>
        </p:nvCxnSpPr>
        <p:spPr>
          <a:xfrm flipH="1">
            <a:off x="308049" y="1540941"/>
            <a:ext cx="644525" cy="0"/>
          </a:xfrm>
          <a:prstGeom prst="line">
            <a:avLst/>
          </a:prstGeom>
          <a:ln w="22225">
            <a:solidFill>
              <a:srgbClr val="2D9B6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F0E14F-18C9-B1C0-BB74-C2F82CB0FC78}"/>
              </a:ext>
            </a:extLst>
          </p:cNvPr>
          <p:cNvCxnSpPr>
            <a:cxnSpLocks/>
          </p:cNvCxnSpPr>
          <p:nvPr/>
        </p:nvCxnSpPr>
        <p:spPr>
          <a:xfrm flipH="1">
            <a:off x="255209" y="1978047"/>
            <a:ext cx="805712" cy="0"/>
          </a:xfrm>
          <a:prstGeom prst="line">
            <a:avLst/>
          </a:prstGeom>
          <a:ln w="22225">
            <a:solidFill>
              <a:srgbClr val="99E07A"/>
            </a:solidFill>
          </a:ln>
        </p:spPr>
        <p:style>
          <a:lnRef idx="1">
            <a:schemeClr val="accent1"/>
          </a:lnRef>
          <a:fillRef idx="0">
            <a:schemeClr val="accent1"/>
          </a:fillRef>
          <a:effectRef idx="0">
            <a:schemeClr val="accent1"/>
          </a:effectRef>
          <a:fontRef idx="minor">
            <a:schemeClr val="tx1"/>
          </a:fontRef>
        </p:style>
      </p:cxnSp>
      <p:sp>
        <p:nvSpPr>
          <p:cNvPr id="122" name="Text Placeholder 3">
            <a:extLst>
              <a:ext uri="{FF2B5EF4-FFF2-40B4-BE49-F238E27FC236}">
                <a16:creationId xmlns:a16="http://schemas.microsoft.com/office/drawing/2014/main" id="{872FE7B8-825F-D3A7-8BEB-09B8D7E3B306}"/>
              </a:ext>
            </a:extLst>
          </p:cNvPr>
          <p:cNvSpPr txBox="1">
            <a:spLocks/>
          </p:cNvSpPr>
          <p:nvPr/>
        </p:nvSpPr>
        <p:spPr>
          <a:xfrm>
            <a:off x="1686643" y="4301891"/>
            <a:ext cx="809674"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Mountain NA</a:t>
            </a:r>
          </a:p>
          <a:p>
            <a:pPr defTabSz="685783">
              <a:defRPr/>
            </a:pPr>
            <a:endParaRPr lang="en-US">
              <a:solidFill>
                <a:srgbClr val="000000"/>
              </a:solidFill>
            </a:endParaRPr>
          </a:p>
        </p:txBody>
      </p:sp>
      <p:cxnSp>
        <p:nvCxnSpPr>
          <p:cNvPr id="123" name="Straight Connector 122">
            <a:extLst>
              <a:ext uri="{FF2B5EF4-FFF2-40B4-BE49-F238E27FC236}">
                <a16:creationId xmlns:a16="http://schemas.microsoft.com/office/drawing/2014/main" id="{77071BDF-2AB1-67BB-0ADD-45F62A10E735}"/>
              </a:ext>
            </a:extLst>
          </p:cNvPr>
          <p:cNvCxnSpPr>
            <a:cxnSpLocks/>
          </p:cNvCxnSpPr>
          <p:nvPr/>
        </p:nvCxnSpPr>
        <p:spPr>
          <a:xfrm flipH="1">
            <a:off x="1700955" y="4495198"/>
            <a:ext cx="781050" cy="0"/>
          </a:xfrm>
          <a:prstGeom prst="line">
            <a:avLst/>
          </a:prstGeom>
          <a:ln w="22225">
            <a:solidFill>
              <a:srgbClr val="99E07A"/>
            </a:solidFill>
          </a:ln>
        </p:spPr>
        <p:style>
          <a:lnRef idx="1">
            <a:schemeClr val="accent1"/>
          </a:lnRef>
          <a:fillRef idx="0">
            <a:schemeClr val="accent1"/>
          </a:fillRef>
          <a:effectRef idx="0">
            <a:schemeClr val="accent1"/>
          </a:effectRef>
          <a:fontRef idx="minor">
            <a:schemeClr val="tx1"/>
          </a:fontRef>
        </p:style>
      </p:cxnSp>
      <p:sp>
        <p:nvSpPr>
          <p:cNvPr id="124" name="Text Placeholder 3">
            <a:extLst>
              <a:ext uri="{FF2B5EF4-FFF2-40B4-BE49-F238E27FC236}">
                <a16:creationId xmlns:a16="http://schemas.microsoft.com/office/drawing/2014/main" id="{62E8DD3C-2791-9CF3-4B61-D536073300BA}"/>
              </a:ext>
            </a:extLst>
          </p:cNvPr>
          <p:cNvSpPr txBox="1">
            <a:spLocks/>
          </p:cNvSpPr>
          <p:nvPr/>
        </p:nvSpPr>
        <p:spPr>
          <a:xfrm>
            <a:off x="1549300" y="4533299"/>
            <a:ext cx="1084361"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Pacific Northwest</a:t>
            </a:r>
          </a:p>
          <a:p>
            <a:pPr defTabSz="685783">
              <a:defRPr/>
            </a:pPr>
            <a:endParaRPr lang="en-US">
              <a:solidFill>
                <a:srgbClr val="000000"/>
              </a:solidFill>
            </a:endParaRPr>
          </a:p>
        </p:txBody>
      </p:sp>
      <p:pic>
        <p:nvPicPr>
          <p:cNvPr id="126" name="Picture 125">
            <a:extLst>
              <a:ext uri="{FF2B5EF4-FFF2-40B4-BE49-F238E27FC236}">
                <a16:creationId xmlns:a16="http://schemas.microsoft.com/office/drawing/2014/main" id="{6C3C937D-25D9-AB54-6A61-F1EC51DED3AF}"/>
              </a:ext>
            </a:extLst>
          </p:cNvPr>
          <p:cNvPicPr>
            <a:picLocks noChangeAspect="1"/>
          </p:cNvPicPr>
          <p:nvPr/>
        </p:nvPicPr>
        <p:blipFill rotWithShape="1">
          <a:blip r:embed="rId19"/>
          <a:srcRect l="5263" r="5263"/>
          <a:stretch/>
        </p:blipFill>
        <p:spPr>
          <a:xfrm>
            <a:off x="1719907" y="3371850"/>
            <a:ext cx="743147" cy="743147"/>
          </a:xfrm>
          <a:prstGeom prst="ellipse">
            <a:avLst/>
          </a:prstGeom>
        </p:spPr>
      </p:pic>
      <p:sp>
        <p:nvSpPr>
          <p:cNvPr id="128" name="Text Placeholder 3">
            <a:extLst>
              <a:ext uri="{FF2B5EF4-FFF2-40B4-BE49-F238E27FC236}">
                <a16:creationId xmlns:a16="http://schemas.microsoft.com/office/drawing/2014/main" id="{CAC04344-0AA2-2B5B-8896-5B0199570CE9}"/>
              </a:ext>
            </a:extLst>
          </p:cNvPr>
          <p:cNvSpPr txBox="1">
            <a:spLocks/>
          </p:cNvSpPr>
          <p:nvPr/>
        </p:nvSpPr>
        <p:spPr>
          <a:xfrm>
            <a:off x="1607791" y="4754079"/>
            <a:ext cx="925860" cy="457200"/>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West Coast NA</a:t>
            </a:r>
          </a:p>
          <a:p>
            <a:pPr defTabSz="685783">
              <a:defRPr/>
            </a:pPr>
            <a:endParaRPr lang="en-US">
              <a:solidFill>
                <a:srgbClr val="000000"/>
              </a:solidFill>
            </a:endParaRPr>
          </a:p>
        </p:txBody>
      </p:sp>
      <p:sp>
        <p:nvSpPr>
          <p:cNvPr id="129" name="Text Placeholder 3">
            <a:extLst>
              <a:ext uri="{FF2B5EF4-FFF2-40B4-BE49-F238E27FC236}">
                <a16:creationId xmlns:a16="http://schemas.microsoft.com/office/drawing/2014/main" id="{EE529D7B-D546-BBB9-3886-B9F0EC1DF929}"/>
              </a:ext>
            </a:extLst>
          </p:cNvPr>
          <p:cNvSpPr txBox="1">
            <a:spLocks/>
          </p:cNvSpPr>
          <p:nvPr/>
        </p:nvSpPr>
        <p:spPr>
          <a:xfrm>
            <a:off x="1685051" y="4188592"/>
            <a:ext cx="783980" cy="309212"/>
          </a:xfrm>
          <a:prstGeom prst="rect">
            <a:avLst/>
          </a:prstGeom>
        </p:spPr>
        <p:txBody>
          <a:bodyPr vert="horz" lIns="0" tIns="0" rIns="0" bIns="0" rtlCol="0" anchor="ctr">
            <a:noAutofit/>
          </a:bodyPr>
          <a:lstStyle>
            <a:lvl1pPr marL="0" indent="0" algn="l" defTabSz="685800" rtl="0" eaLnBrk="1" latinLnBrk="0" hangingPunct="1">
              <a:lnSpc>
                <a:spcPts val="2000"/>
              </a:lnSpc>
              <a:spcBef>
                <a:spcPts val="0"/>
              </a:spcBef>
              <a:buFont typeface="Arial" panose="020B0604020202020204" pitchFamily="34" charset="0"/>
              <a:buNone/>
              <a:defRPr sz="1400" b="0" i="0" kern="1200" spc="0" baseline="0">
                <a:solidFill>
                  <a:schemeClr val="tx1"/>
                </a:solidFill>
                <a:latin typeface="Helvetica"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3pPr>
            <a:lvl4pPr marL="1028700" indent="0" algn="l" defTabSz="685800" rtl="0" eaLnBrk="1" latinLnBrk="0" hangingPunct="1">
              <a:lnSpc>
                <a:spcPts val="1200"/>
              </a:lnSpc>
              <a:spcBef>
                <a:spcPts val="0"/>
              </a:spcBef>
              <a:buFont typeface="Arial" panose="020B0604020202020204" pitchFamily="34" charset="0"/>
              <a:buNone/>
              <a:defRPr sz="750" b="0" i="0" kern="1200">
                <a:solidFill>
                  <a:srgbClr val="000000"/>
                </a:solidFill>
                <a:latin typeface="Helvetica"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rgbClr val="00000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defRPr/>
            </a:pPr>
            <a:r>
              <a:rPr lang="en-US" sz="1000">
                <a:solidFill>
                  <a:srgbClr val="F5F1ED"/>
                </a:solidFill>
                <a:latin typeface="Arial" panose="020B0604020202020204" pitchFamily="34" charset="0"/>
                <a:hlinkClick r:id="rId20">
                  <a:extLst>
                    <a:ext uri="{A12FA001-AC4F-418D-AE19-62706E023703}">
                      <ahyp:hlinkClr xmlns:ahyp="http://schemas.microsoft.com/office/drawing/2018/hyperlinkcolor" val="tx"/>
                    </a:ext>
                  </a:extLst>
                </a:hlinkClick>
              </a:rPr>
              <a:t>Mike Moriarty</a:t>
            </a:r>
            <a:endParaRPr lang="en-US" sz="1000">
              <a:solidFill>
                <a:srgbClr val="F5F1ED"/>
              </a:solidFill>
              <a:latin typeface="Arial" panose="020B0604020202020204" pitchFamily="34" charset="0"/>
            </a:endParaRPr>
          </a:p>
          <a:p>
            <a:pPr defTabSz="685783">
              <a:defRPr/>
            </a:pPr>
            <a:endParaRPr lang="en-US">
              <a:solidFill>
                <a:srgbClr val="000000"/>
              </a:solidFill>
            </a:endParaRPr>
          </a:p>
        </p:txBody>
      </p:sp>
      <p:cxnSp>
        <p:nvCxnSpPr>
          <p:cNvPr id="30" name="Straight Connector 29">
            <a:extLst>
              <a:ext uri="{FF2B5EF4-FFF2-40B4-BE49-F238E27FC236}">
                <a16:creationId xmlns:a16="http://schemas.microsoft.com/office/drawing/2014/main" id="{AD875A91-656C-4BAB-809B-2CD765783AAA}"/>
              </a:ext>
            </a:extLst>
          </p:cNvPr>
          <p:cNvCxnSpPr>
            <a:cxnSpLocks/>
          </p:cNvCxnSpPr>
          <p:nvPr/>
        </p:nvCxnSpPr>
        <p:spPr>
          <a:xfrm flipH="1">
            <a:off x="1610498" y="4953937"/>
            <a:ext cx="895283" cy="0"/>
          </a:xfrm>
          <a:prstGeom prst="line">
            <a:avLst/>
          </a:prstGeom>
          <a:ln w="22225">
            <a:solidFill>
              <a:srgbClr val="FB980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EC81C-353E-4BBA-9FE3-42C31D765FC4}"/>
              </a:ext>
            </a:extLst>
          </p:cNvPr>
          <p:cNvCxnSpPr>
            <a:cxnSpLocks/>
          </p:cNvCxnSpPr>
          <p:nvPr/>
        </p:nvCxnSpPr>
        <p:spPr>
          <a:xfrm flipH="1">
            <a:off x="1562025" y="4725703"/>
            <a:ext cx="1058911" cy="0"/>
          </a:xfrm>
          <a:prstGeom prst="line">
            <a:avLst/>
          </a:prstGeom>
          <a:ln w="22225">
            <a:solidFill>
              <a:srgbClr val="E3DE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37F816D-29CB-4BC3-B188-2DD7E92DE29F}"/>
              </a:ext>
            </a:extLst>
          </p:cNvPr>
          <p:cNvCxnSpPr>
            <a:cxnSpLocks/>
          </p:cNvCxnSpPr>
          <p:nvPr/>
        </p:nvCxnSpPr>
        <p:spPr>
          <a:xfrm flipH="1">
            <a:off x="1624195" y="1800122"/>
            <a:ext cx="1015599" cy="0"/>
          </a:xfrm>
          <a:prstGeom prst="line">
            <a:avLst/>
          </a:prstGeom>
          <a:ln w="22225">
            <a:solidFill>
              <a:srgbClr val="02DAD4"/>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6B51502B-5524-451D-AC69-BA89554700B2}"/>
              </a:ext>
            </a:extLst>
          </p:cNvPr>
          <p:cNvSpPr txBox="1">
            <a:spLocks/>
          </p:cNvSpPr>
          <p:nvPr/>
        </p:nvSpPr>
        <p:spPr>
          <a:xfrm>
            <a:off x="1606052" y="1606818"/>
            <a:ext cx="1051885" cy="457200"/>
          </a:xfrm>
          <a:prstGeom prst="rect">
            <a:avLst/>
          </a:prstGeom>
        </p:spPr>
        <p:txBody>
          <a:bodyPr vert="horz" lIns="0" tIns="0" rIns="0" bIns="0" rtlCol="0" anchor="ctr">
            <a:noAutofit/>
          </a:bodyPr>
          <a:lstStyle>
            <a:defPPr>
              <a:defRPr lang="en-US"/>
            </a:defPPr>
            <a:lvl1pPr marL="0" algn="l" defTabSz="715560" rtl="0" eaLnBrk="1" latinLnBrk="0" hangingPunct="1">
              <a:defRPr sz="1507" kern="1200">
                <a:solidFill>
                  <a:schemeClr val="tx1"/>
                </a:solidFill>
                <a:latin typeface="+mn-lt"/>
                <a:ea typeface="+mn-ea"/>
                <a:cs typeface="+mn-cs"/>
              </a:defRPr>
            </a:lvl1pPr>
            <a:lvl2pPr marL="357780" algn="l" defTabSz="715560" rtl="0" eaLnBrk="1" latinLnBrk="0" hangingPunct="1">
              <a:defRPr sz="1507" kern="1200">
                <a:solidFill>
                  <a:schemeClr val="tx1"/>
                </a:solidFill>
                <a:latin typeface="+mn-lt"/>
                <a:ea typeface="+mn-ea"/>
                <a:cs typeface="+mn-cs"/>
              </a:defRPr>
            </a:lvl2pPr>
            <a:lvl3pPr marL="715560" algn="l" defTabSz="715560" rtl="0" eaLnBrk="1" latinLnBrk="0" hangingPunct="1">
              <a:defRPr sz="1507" kern="1200">
                <a:solidFill>
                  <a:schemeClr val="tx1"/>
                </a:solidFill>
                <a:latin typeface="+mn-lt"/>
                <a:ea typeface="+mn-ea"/>
                <a:cs typeface="+mn-cs"/>
              </a:defRPr>
            </a:lvl3pPr>
            <a:lvl4pPr marL="1073339" algn="l" defTabSz="715560" rtl="0" eaLnBrk="1" latinLnBrk="0" hangingPunct="1">
              <a:defRPr sz="1507" kern="1200">
                <a:solidFill>
                  <a:schemeClr val="tx1"/>
                </a:solidFill>
                <a:latin typeface="+mn-lt"/>
                <a:ea typeface="+mn-ea"/>
                <a:cs typeface="+mn-cs"/>
              </a:defRPr>
            </a:lvl4pPr>
            <a:lvl5pPr marL="1431120" algn="l" defTabSz="715560" rtl="0" eaLnBrk="1" latinLnBrk="0" hangingPunct="1">
              <a:defRPr sz="1507" kern="1200">
                <a:solidFill>
                  <a:schemeClr val="tx1"/>
                </a:solidFill>
                <a:latin typeface="+mn-lt"/>
                <a:ea typeface="+mn-ea"/>
                <a:cs typeface="+mn-cs"/>
              </a:defRPr>
            </a:lvl5pPr>
            <a:lvl6pPr marL="1788899" algn="l" defTabSz="715560" rtl="0" eaLnBrk="1" latinLnBrk="0" hangingPunct="1">
              <a:defRPr sz="1507" kern="1200">
                <a:solidFill>
                  <a:schemeClr val="tx1"/>
                </a:solidFill>
                <a:latin typeface="+mn-lt"/>
                <a:ea typeface="+mn-ea"/>
                <a:cs typeface="+mn-cs"/>
              </a:defRPr>
            </a:lvl6pPr>
            <a:lvl7pPr marL="2146679" algn="l" defTabSz="715560" rtl="0" eaLnBrk="1" latinLnBrk="0" hangingPunct="1">
              <a:defRPr sz="1507" kern="1200">
                <a:solidFill>
                  <a:schemeClr val="tx1"/>
                </a:solidFill>
                <a:latin typeface="+mn-lt"/>
                <a:ea typeface="+mn-ea"/>
                <a:cs typeface="+mn-cs"/>
              </a:defRPr>
            </a:lvl7pPr>
            <a:lvl8pPr marL="2504459" algn="l" defTabSz="715560" rtl="0" eaLnBrk="1" latinLnBrk="0" hangingPunct="1">
              <a:defRPr sz="1507" kern="1200">
                <a:solidFill>
                  <a:schemeClr val="tx1"/>
                </a:solidFill>
                <a:latin typeface="+mn-lt"/>
                <a:ea typeface="+mn-ea"/>
                <a:cs typeface="+mn-cs"/>
              </a:defRPr>
            </a:lvl8pPr>
            <a:lvl9pPr marL="2862239" algn="l" defTabSz="715560" rtl="0" eaLnBrk="1" latinLnBrk="0" hangingPunct="1">
              <a:defRPr sz="1507" kern="1200">
                <a:solidFill>
                  <a:schemeClr val="tx1"/>
                </a:solidFill>
                <a:latin typeface="+mn-lt"/>
                <a:ea typeface="+mn-ea"/>
                <a:cs typeface="+mn-cs"/>
              </a:defRPr>
            </a:lvl9pPr>
          </a:lstStyle>
          <a:p>
            <a:pPr defTabSz="685783">
              <a:lnSpc>
                <a:spcPct val="100000"/>
              </a:lnSpc>
              <a:defRPr/>
            </a:pPr>
            <a:r>
              <a:rPr lang="en-US" sz="1000" b="1">
                <a:solidFill>
                  <a:srgbClr val="F5F1ED"/>
                </a:solidFill>
                <a:latin typeface="Arial" panose="020B0604020202020204" pitchFamily="34" charset="0"/>
              </a:rPr>
              <a:t>South Central NA</a:t>
            </a:r>
          </a:p>
          <a:p>
            <a:pPr defTabSz="685783">
              <a:defRPr/>
            </a:pPr>
            <a:endParaRPr lang="en-US">
              <a:solidFill>
                <a:srgbClr val="000000"/>
              </a:solidFill>
            </a:endParaRPr>
          </a:p>
        </p:txBody>
      </p:sp>
    </p:spTree>
    <p:extLst>
      <p:ext uri="{BB962C8B-B14F-4D97-AF65-F5344CB8AC3E}">
        <p14:creationId xmlns:p14="http://schemas.microsoft.com/office/powerpoint/2010/main" val="3902905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846E58-DB48-6A43-B4D3-03389C92C6A3}"/>
              </a:ext>
            </a:extLst>
          </p:cNvPr>
          <p:cNvSpPr>
            <a:spLocks noGrp="1"/>
          </p:cNvSpPr>
          <p:nvPr>
            <p:ph type="title"/>
          </p:nvPr>
        </p:nvSpPr>
        <p:spPr>
          <a:xfrm>
            <a:off x="404524" y="3043069"/>
            <a:ext cx="3748647" cy="1129120"/>
          </a:xfrm>
        </p:spPr>
        <p:txBody>
          <a:bodyPr>
            <a:normAutofit/>
          </a:bodyPr>
          <a:lstStyle/>
          <a:p>
            <a:r>
              <a:rPr lang="en-US">
                <a:latin typeface="Georgia" panose="02040502050405020303" pitchFamily="18" charset="0"/>
              </a:rPr>
              <a:t>Agenda</a:t>
            </a:r>
          </a:p>
        </p:txBody>
      </p:sp>
      <p:sp>
        <p:nvSpPr>
          <p:cNvPr id="19" name="Text Placeholder 18">
            <a:extLst>
              <a:ext uri="{FF2B5EF4-FFF2-40B4-BE49-F238E27FC236}">
                <a16:creationId xmlns:a16="http://schemas.microsoft.com/office/drawing/2014/main" id="{77E90D4F-CB49-B64A-AC86-78EADBA9FA7E}"/>
              </a:ext>
            </a:extLst>
          </p:cNvPr>
          <p:cNvSpPr>
            <a:spLocks noGrp="1"/>
          </p:cNvSpPr>
          <p:nvPr>
            <p:ph type="body" sz="quarter" idx="28"/>
          </p:nvPr>
        </p:nvSpPr>
        <p:spPr>
          <a:xfrm>
            <a:off x="510639" y="698304"/>
            <a:ext cx="2361911" cy="254960"/>
          </a:xfrm>
        </p:spPr>
        <p:txBody>
          <a:bodyPr/>
          <a:lstStyle/>
          <a:p>
            <a:r>
              <a:rPr lang="en-US"/>
              <a:t>Architectural Design Forum #35</a:t>
            </a:r>
          </a:p>
        </p:txBody>
      </p:sp>
      <p:graphicFrame>
        <p:nvGraphicFramePr>
          <p:cNvPr id="22" name="Table 22">
            <a:extLst>
              <a:ext uri="{FF2B5EF4-FFF2-40B4-BE49-F238E27FC236}">
                <a16:creationId xmlns:a16="http://schemas.microsoft.com/office/drawing/2014/main" id="{F7819EC0-7524-46AE-B6FF-560FE19FD7C8}"/>
              </a:ext>
            </a:extLst>
          </p:cNvPr>
          <p:cNvGraphicFramePr>
            <a:graphicFrameLocks noGrp="1"/>
          </p:cNvGraphicFramePr>
          <p:nvPr>
            <p:extLst>
              <p:ext uri="{D42A27DB-BD31-4B8C-83A1-F6EECF244321}">
                <p14:modId xmlns:p14="http://schemas.microsoft.com/office/powerpoint/2010/main" val="1693289358"/>
              </p:ext>
            </p:extLst>
          </p:nvPr>
        </p:nvGraphicFramePr>
        <p:xfrm>
          <a:off x="4261228" y="594428"/>
          <a:ext cx="5360150" cy="7380468"/>
        </p:xfrm>
        <a:graphic>
          <a:graphicData uri="http://schemas.openxmlformats.org/drawingml/2006/table">
            <a:tbl>
              <a:tblPr firstRow="1" bandRow="1">
                <a:tableStyleId>{5C22544A-7EE6-4342-B048-85BDC9FD1C3A}</a:tableStyleId>
              </a:tblPr>
              <a:tblGrid>
                <a:gridCol w="673056">
                  <a:extLst>
                    <a:ext uri="{9D8B030D-6E8A-4147-A177-3AD203B41FA5}">
                      <a16:colId xmlns:a16="http://schemas.microsoft.com/office/drawing/2014/main" val="170654188"/>
                    </a:ext>
                  </a:extLst>
                </a:gridCol>
                <a:gridCol w="4687094">
                  <a:extLst>
                    <a:ext uri="{9D8B030D-6E8A-4147-A177-3AD203B41FA5}">
                      <a16:colId xmlns:a16="http://schemas.microsoft.com/office/drawing/2014/main" val="998097260"/>
                    </a:ext>
                  </a:extLst>
                </a:gridCol>
              </a:tblGrid>
              <a:tr h="1807898">
                <a:tc>
                  <a:txBody>
                    <a:bodyPr/>
                    <a:lstStyle/>
                    <a:p>
                      <a:pPr marL="0" algn="r" defTabSz="730694" rtl="0" eaLnBrk="1" latinLnBrk="0" hangingPunct="1">
                        <a:lnSpc>
                          <a:spcPct val="200000"/>
                        </a:lnSpc>
                        <a:spcBef>
                          <a:spcPts val="0"/>
                        </a:spcBef>
                        <a:spcAft>
                          <a:spcPts val="0"/>
                        </a:spcAft>
                      </a:pPr>
                      <a:r>
                        <a:rPr lang="en-US" sz="1600" b="0" kern="1200">
                          <a:solidFill>
                            <a:srgbClr val="DEEAD9"/>
                          </a:solidFill>
                          <a:latin typeface="+mn-lt"/>
                          <a:ea typeface="+mn-ea"/>
                          <a:cs typeface="+mn-cs"/>
                        </a:rPr>
                        <a:t>    01</a:t>
                      </a:r>
                    </a:p>
                    <a:p>
                      <a:pPr marL="0" marR="0" lvl="0" indent="0" algn="r" defTabSz="730694" rtl="0" eaLnBrk="1" fontAlgn="auto" latinLnBrk="0" hangingPunct="1">
                        <a:lnSpc>
                          <a:spcPct val="200000"/>
                        </a:lnSpc>
                        <a:spcBef>
                          <a:spcPts val="0"/>
                        </a:spcBef>
                        <a:spcAft>
                          <a:spcPts val="0"/>
                        </a:spcAft>
                        <a:buClrTx/>
                        <a:buSzTx/>
                        <a:buFontTx/>
                        <a:buNone/>
                        <a:tabLst/>
                        <a:defRPr/>
                      </a:pPr>
                      <a:endParaRPr lang="en-US" sz="1600" b="0" kern="1200">
                        <a:solidFill>
                          <a:srgbClr val="E0EBDB"/>
                        </a:solidFill>
                        <a:latin typeface="+mn-lt"/>
                        <a:ea typeface="+mn-ea"/>
                        <a:cs typeface="+mn-cs"/>
                      </a:endParaRPr>
                    </a:p>
                    <a:p>
                      <a:pPr marL="0" marR="0" lvl="0" indent="0" algn="r" defTabSz="730694" rtl="0" eaLnBrk="1" fontAlgn="auto" latinLnBrk="0" hangingPunct="1">
                        <a:lnSpc>
                          <a:spcPct val="200000"/>
                        </a:lnSpc>
                        <a:spcBef>
                          <a:spcPts val="0"/>
                        </a:spcBef>
                        <a:spcAft>
                          <a:spcPts val="0"/>
                        </a:spcAft>
                        <a:buClrTx/>
                        <a:buSzTx/>
                        <a:buFontTx/>
                        <a:buNone/>
                        <a:tabLst/>
                        <a:defRPr/>
                      </a:pPr>
                      <a:endParaRPr lang="en-US" sz="1600" b="0" kern="1200">
                        <a:solidFill>
                          <a:srgbClr val="E0EBDB"/>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200000"/>
                        </a:lnSpc>
                      </a:pPr>
                      <a:r>
                        <a:rPr lang="en-US" sz="1400" b="0">
                          <a:solidFill>
                            <a:schemeClr val="tx1"/>
                          </a:solidFill>
                        </a:rPr>
                        <a:t>Welcome</a:t>
                      </a:r>
                    </a:p>
                    <a:p>
                      <a:pPr>
                        <a:lnSpc>
                          <a:spcPct val="100000"/>
                        </a:lnSpc>
                      </a:pPr>
                      <a:r>
                        <a:rPr lang="en-US" sz="1400" b="0">
                          <a:solidFill>
                            <a:schemeClr val="tx1"/>
                          </a:solidFill>
                        </a:rPr>
                        <a:t>Working with Privacy Wall Enhanced</a:t>
                      </a:r>
                    </a:p>
                    <a:p>
                      <a:pPr>
                        <a:lnSpc>
                          <a:spcPct val="100000"/>
                        </a:lnSpc>
                      </a:pPr>
                      <a:r>
                        <a:rPr lang="en-US" sz="1400" b="0">
                          <a:solidFill>
                            <a:schemeClr val="tx1"/>
                          </a:solidFill>
                        </a:rPr>
                        <a:t>Privacy Wall January Ecat Release</a:t>
                      </a:r>
                    </a:p>
                    <a:p>
                      <a:pPr>
                        <a:lnSpc>
                          <a:spcPct val="100000"/>
                        </a:lnSpc>
                      </a:pPr>
                      <a:r>
                        <a:rPr lang="en-US" sz="1400" b="0">
                          <a:solidFill>
                            <a:schemeClr val="tx1"/>
                          </a:solidFill>
                        </a:rPr>
                        <a:t>        -Cut Ends</a:t>
                      </a:r>
                    </a:p>
                    <a:p>
                      <a:pPr>
                        <a:lnSpc>
                          <a:spcPct val="100000"/>
                        </a:lnSpc>
                      </a:pPr>
                      <a:r>
                        <a:rPr lang="en-US" sz="1400" b="0">
                          <a:solidFill>
                            <a:schemeClr val="tx1"/>
                          </a:solidFill>
                        </a:rPr>
                        <a:t>        -Automatic Dimensions</a:t>
                      </a:r>
                    </a:p>
                    <a:p>
                      <a:pPr>
                        <a:lnSpc>
                          <a:spcPct val="100000"/>
                        </a:lnSpc>
                      </a:pPr>
                      <a:r>
                        <a:rPr lang="en-US" sz="1400" b="0">
                          <a:solidFill>
                            <a:schemeClr val="tx1"/>
                          </a:solidFill>
                        </a:rPr>
                        <a:t>        -Switch Cutouts</a:t>
                      </a:r>
                    </a:p>
                    <a:p>
                      <a:pPr>
                        <a:lnSpc>
                          <a:spcPct val="200000"/>
                        </a:lnSpc>
                      </a:pPr>
                      <a:r>
                        <a:rPr lang="en-US" sz="1400" b="0">
                          <a:solidFill>
                            <a:schemeClr val="tx1"/>
                          </a:solidFill>
                        </a:rPr>
                        <a:t>Privacy Wall/Lite Scale Connections</a:t>
                      </a:r>
                    </a:p>
                    <a:p>
                      <a:pPr>
                        <a:lnSpc>
                          <a:spcPct val="100000"/>
                        </a:lnSpc>
                      </a:pPr>
                      <a:r>
                        <a:rPr lang="en-US" sz="1400" b="0">
                          <a:solidFill>
                            <a:schemeClr val="tx1"/>
                          </a:solidFill>
                        </a:rPr>
                        <a:t>Best Practices For Power Cutouts </a:t>
                      </a:r>
                    </a:p>
                    <a:p>
                      <a:pPr>
                        <a:lnSpc>
                          <a:spcPct val="100000"/>
                        </a:lnSpc>
                      </a:pPr>
                      <a:r>
                        <a:rPr lang="en-US" sz="1400" b="0">
                          <a:solidFill>
                            <a:schemeClr val="tx1"/>
                          </a:solidFill>
                        </a:rPr>
                        <a:t>                         + </a:t>
                      </a:r>
                    </a:p>
                    <a:p>
                      <a:pPr>
                        <a:lnSpc>
                          <a:spcPct val="100000"/>
                        </a:lnSpc>
                      </a:pPr>
                      <a:r>
                        <a:rPr lang="en-US" sz="1400" b="0">
                          <a:solidFill>
                            <a:schemeClr val="tx1"/>
                          </a:solidFill>
                        </a:rPr>
                        <a:t>Everwall Power Cutouts on Steel Skins</a:t>
                      </a:r>
                    </a:p>
                    <a:p>
                      <a:pPr>
                        <a:lnSpc>
                          <a:spcPct val="200000"/>
                        </a:lnSpc>
                      </a:pPr>
                      <a:endParaRPr lang="en-US" sz="1400" b="0">
                        <a:solidFill>
                          <a:schemeClr val="tx1"/>
                        </a:solidFill>
                      </a:endParaRPr>
                    </a:p>
                    <a:p>
                      <a:pPr>
                        <a:lnSpc>
                          <a:spcPct val="200000"/>
                        </a:lnSpc>
                      </a:pPr>
                      <a:endParaRPr lang="en-US" sz="1400" b="0">
                        <a:solidFill>
                          <a:schemeClr val="tx1"/>
                        </a:solidFill>
                      </a:endParaRPr>
                    </a:p>
                    <a:p>
                      <a:pPr>
                        <a:lnSpc>
                          <a:spcPct val="200000"/>
                        </a:lnSpc>
                      </a:pPr>
                      <a:endParaRPr lang="en-US" sz="1400" b="0">
                        <a:solidFill>
                          <a:schemeClr val="tx1"/>
                        </a:solidFill>
                      </a:endParaRPr>
                    </a:p>
                    <a:p>
                      <a:pPr>
                        <a:lnSpc>
                          <a:spcPct val="200000"/>
                        </a:lnSpc>
                      </a:pPr>
                      <a:endParaRPr lang="en-US" sz="1400" b="0">
                        <a:solidFill>
                          <a:schemeClr val="tx1"/>
                        </a:solidFill>
                      </a:endParaRPr>
                    </a:p>
                    <a:p>
                      <a:pPr>
                        <a:lnSpc>
                          <a:spcPct val="200000"/>
                        </a:lnSpc>
                      </a:pPr>
                      <a:endParaRPr lang="en-US" sz="1400" b="0">
                        <a:solidFill>
                          <a:schemeClr val="tx1"/>
                        </a:solidFill>
                      </a:endParaRPr>
                    </a:p>
                    <a:p>
                      <a:pPr>
                        <a:lnSpc>
                          <a:spcPct val="200000"/>
                        </a:lnSpc>
                      </a:pPr>
                      <a:endParaRPr lang="en-US" sz="1400" b="0">
                        <a:solidFill>
                          <a:schemeClr val="tx1"/>
                        </a:solidFill>
                      </a:endParaRPr>
                    </a:p>
                    <a:p>
                      <a:pPr>
                        <a:lnSpc>
                          <a:spcPct val="200000"/>
                        </a:lnSpc>
                      </a:pPr>
                      <a:endParaRPr lang="en-US" sz="14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2851928"/>
                  </a:ext>
                </a:extLst>
              </a:tr>
              <a:tr h="1807898">
                <a:tc>
                  <a:txBody>
                    <a:bodyPr/>
                    <a:lstStyle/>
                    <a:p>
                      <a:pPr marL="0" algn="r" defTabSz="730694" rtl="0" eaLnBrk="1" latinLnBrk="0" hangingPunct="1">
                        <a:lnSpc>
                          <a:spcPct val="200000"/>
                        </a:lnSpc>
                        <a:spcBef>
                          <a:spcPts val="0"/>
                        </a:spcBef>
                        <a:spcAft>
                          <a:spcPts val="0"/>
                        </a:spcAft>
                      </a:pPr>
                      <a:endParaRPr lang="en-US" sz="1600" b="0" kern="1200">
                        <a:solidFill>
                          <a:srgbClr val="E0EBDB"/>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200000"/>
                        </a:lnSpc>
                      </a:pPr>
                      <a:endParaRPr lang="en-US" sz="16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2158362"/>
                  </a:ext>
                </a:extLst>
              </a:tr>
            </a:tbl>
          </a:graphicData>
        </a:graphic>
      </p:graphicFrame>
      <p:graphicFrame>
        <p:nvGraphicFramePr>
          <p:cNvPr id="2" name="Table 22">
            <a:extLst>
              <a:ext uri="{FF2B5EF4-FFF2-40B4-BE49-F238E27FC236}">
                <a16:creationId xmlns:a16="http://schemas.microsoft.com/office/drawing/2014/main" id="{3763E94A-FF2E-032F-37BE-A0D5F65D3DAB}"/>
              </a:ext>
            </a:extLst>
          </p:cNvPr>
          <p:cNvGraphicFramePr>
            <a:graphicFrameLocks noGrp="1"/>
          </p:cNvGraphicFramePr>
          <p:nvPr>
            <p:extLst>
              <p:ext uri="{D42A27DB-BD31-4B8C-83A1-F6EECF244321}">
                <p14:modId xmlns:p14="http://schemas.microsoft.com/office/powerpoint/2010/main" val="421663458"/>
              </p:ext>
            </p:extLst>
          </p:nvPr>
        </p:nvGraphicFramePr>
        <p:xfrm>
          <a:off x="4267731" y="1085850"/>
          <a:ext cx="5360150" cy="3644826"/>
        </p:xfrm>
        <a:graphic>
          <a:graphicData uri="http://schemas.openxmlformats.org/drawingml/2006/table">
            <a:tbl>
              <a:tblPr firstRow="1" bandRow="1">
                <a:tableStyleId>{5C22544A-7EE6-4342-B048-85BDC9FD1C3A}</a:tableStyleId>
              </a:tblPr>
              <a:tblGrid>
                <a:gridCol w="673056">
                  <a:extLst>
                    <a:ext uri="{9D8B030D-6E8A-4147-A177-3AD203B41FA5}">
                      <a16:colId xmlns:a16="http://schemas.microsoft.com/office/drawing/2014/main" val="170654188"/>
                    </a:ext>
                  </a:extLst>
                </a:gridCol>
                <a:gridCol w="4687094">
                  <a:extLst>
                    <a:ext uri="{9D8B030D-6E8A-4147-A177-3AD203B41FA5}">
                      <a16:colId xmlns:a16="http://schemas.microsoft.com/office/drawing/2014/main" val="998097260"/>
                    </a:ext>
                  </a:extLst>
                </a:gridCol>
              </a:tblGrid>
              <a:tr h="1807898">
                <a:tc>
                  <a:txBody>
                    <a:bodyPr/>
                    <a:lstStyle/>
                    <a:p>
                      <a:pPr marL="0" algn="r" defTabSz="730694" rtl="0" eaLnBrk="1" latinLnBrk="0" hangingPunct="1">
                        <a:lnSpc>
                          <a:spcPts val="3500"/>
                        </a:lnSpc>
                        <a:spcBef>
                          <a:spcPts val="0"/>
                        </a:spcBef>
                        <a:spcAft>
                          <a:spcPts val="0"/>
                        </a:spcAft>
                      </a:pPr>
                      <a:r>
                        <a:rPr lang="en-US" sz="1600" b="0" kern="1200">
                          <a:solidFill>
                            <a:srgbClr val="DEEAD9"/>
                          </a:solidFill>
                          <a:latin typeface="+mn-lt"/>
                          <a:ea typeface="+mn-ea"/>
                          <a:cs typeface="+mn-cs"/>
                        </a:rPr>
                        <a:t>02</a:t>
                      </a:r>
                    </a:p>
                    <a:p>
                      <a:pPr marL="0" marR="0" lvl="0" indent="0" algn="r" defTabSz="730694" rtl="0" eaLnBrk="1" fontAlgn="auto" latinLnBrk="0" hangingPunct="1">
                        <a:lnSpc>
                          <a:spcPts val="3500"/>
                        </a:lnSpc>
                        <a:spcBef>
                          <a:spcPts val="0"/>
                        </a:spcBef>
                        <a:spcAft>
                          <a:spcPts val="0"/>
                        </a:spcAft>
                        <a:buClrTx/>
                        <a:buSzTx/>
                        <a:buFontTx/>
                        <a:buNone/>
                        <a:tabLst/>
                        <a:defRPr/>
                      </a:pPr>
                      <a:r>
                        <a:rPr lang="en-US" sz="1600" b="0" kern="1200">
                          <a:solidFill>
                            <a:srgbClr val="DEEAD9"/>
                          </a:solidFill>
                          <a:latin typeface="+mn-lt"/>
                          <a:ea typeface="+mn-ea"/>
                          <a:cs typeface="+mn-cs"/>
                        </a:rPr>
                        <a:t> </a:t>
                      </a:r>
                      <a:endParaRPr lang="en-US" sz="1600" b="0" kern="1200">
                        <a:solidFill>
                          <a:srgbClr val="E0EBDB"/>
                        </a:solidFill>
                        <a:latin typeface="+mn-lt"/>
                        <a:ea typeface="+mn-ea"/>
                        <a:cs typeface="+mn-cs"/>
                      </a:endParaRPr>
                    </a:p>
                    <a:p>
                      <a:pPr marL="0" marR="0" lvl="0" indent="0" algn="r" defTabSz="730694" rtl="0" eaLnBrk="1" fontAlgn="auto" latinLnBrk="0" hangingPunct="1">
                        <a:lnSpc>
                          <a:spcPts val="3500"/>
                        </a:lnSpc>
                        <a:spcBef>
                          <a:spcPts val="0"/>
                        </a:spcBef>
                        <a:spcAft>
                          <a:spcPts val="0"/>
                        </a:spcAft>
                        <a:buClrTx/>
                        <a:buSzTx/>
                        <a:buFontTx/>
                        <a:buNone/>
                        <a:tabLst/>
                        <a:defRPr/>
                      </a:pPr>
                      <a:endParaRPr lang="en-US" sz="1600" b="0" kern="1200">
                        <a:solidFill>
                          <a:srgbClr val="E0EBDB"/>
                        </a:solidFill>
                        <a:latin typeface="+mn-lt"/>
                        <a:ea typeface="+mn-ea"/>
                        <a:cs typeface="+mn-cs"/>
                      </a:endParaRPr>
                    </a:p>
                    <a:p>
                      <a:pPr marL="0" marR="0" lvl="0" indent="0" algn="r" defTabSz="730694" rtl="0" eaLnBrk="1" fontAlgn="auto" latinLnBrk="0" hangingPunct="1">
                        <a:lnSpc>
                          <a:spcPct val="200000"/>
                        </a:lnSpc>
                        <a:spcBef>
                          <a:spcPts val="0"/>
                        </a:spcBef>
                        <a:spcAft>
                          <a:spcPts val="0"/>
                        </a:spcAft>
                        <a:buClrTx/>
                        <a:buSzTx/>
                        <a:buFontTx/>
                        <a:buNone/>
                        <a:tabLst/>
                        <a:defRPr/>
                      </a:pPr>
                      <a:endParaRPr lang="en-US" sz="1600" b="0" kern="1200">
                        <a:solidFill>
                          <a:srgbClr val="E0EBDB"/>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200000"/>
                        </a:lnSpc>
                      </a:pPr>
                      <a:endParaRPr lang="en-US" sz="16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2851928"/>
                  </a:ext>
                </a:extLst>
              </a:tr>
              <a:tr h="1807898">
                <a:tc>
                  <a:txBody>
                    <a:bodyPr/>
                    <a:lstStyle/>
                    <a:p>
                      <a:pPr marL="0" algn="r" defTabSz="730694" rtl="0" eaLnBrk="1" latinLnBrk="0" hangingPunct="1">
                        <a:lnSpc>
                          <a:spcPct val="200000"/>
                        </a:lnSpc>
                        <a:spcBef>
                          <a:spcPts val="0"/>
                        </a:spcBef>
                        <a:spcAft>
                          <a:spcPts val="0"/>
                        </a:spcAft>
                      </a:pPr>
                      <a:endParaRPr lang="en-US" sz="1600" b="0" kern="1200">
                        <a:solidFill>
                          <a:srgbClr val="E0EBDB"/>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200000"/>
                        </a:lnSpc>
                      </a:pPr>
                      <a:endParaRPr lang="en-US" sz="16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2158362"/>
                  </a:ext>
                </a:extLst>
              </a:tr>
            </a:tbl>
          </a:graphicData>
        </a:graphic>
      </p:graphicFrame>
      <p:graphicFrame>
        <p:nvGraphicFramePr>
          <p:cNvPr id="3" name="Table 22">
            <a:extLst>
              <a:ext uri="{FF2B5EF4-FFF2-40B4-BE49-F238E27FC236}">
                <a16:creationId xmlns:a16="http://schemas.microsoft.com/office/drawing/2014/main" id="{93DAFE1D-8B4F-AC2D-84AC-7B49346938CE}"/>
              </a:ext>
            </a:extLst>
          </p:cNvPr>
          <p:cNvGraphicFramePr>
            <a:graphicFrameLocks noGrp="1"/>
          </p:cNvGraphicFramePr>
          <p:nvPr>
            <p:extLst>
              <p:ext uri="{D42A27DB-BD31-4B8C-83A1-F6EECF244321}">
                <p14:modId xmlns:p14="http://schemas.microsoft.com/office/powerpoint/2010/main" val="2414922019"/>
              </p:ext>
            </p:extLst>
          </p:nvPr>
        </p:nvGraphicFramePr>
        <p:xfrm>
          <a:off x="4263466" y="1635946"/>
          <a:ext cx="5360150" cy="4089326"/>
        </p:xfrm>
        <a:graphic>
          <a:graphicData uri="http://schemas.openxmlformats.org/drawingml/2006/table">
            <a:tbl>
              <a:tblPr firstRow="1" bandRow="1">
                <a:tableStyleId>{5C22544A-7EE6-4342-B048-85BDC9FD1C3A}</a:tableStyleId>
              </a:tblPr>
              <a:tblGrid>
                <a:gridCol w="673056">
                  <a:extLst>
                    <a:ext uri="{9D8B030D-6E8A-4147-A177-3AD203B41FA5}">
                      <a16:colId xmlns:a16="http://schemas.microsoft.com/office/drawing/2014/main" val="170654188"/>
                    </a:ext>
                  </a:extLst>
                </a:gridCol>
                <a:gridCol w="4687094">
                  <a:extLst>
                    <a:ext uri="{9D8B030D-6E8A-4147-A177-3AD203B41FA5}">
                      <a16:colId xmlns:a16="http://schemas.microsoft.com/office/drawing/2014/main" val="998097260"/>
                    </a:ext>
                  </a:extLst>
                </a:gridCol>
              </a:tblGrid>
              <a:tr h="1807898">
                <a:tc>
                  <a:txBody>
                    <a:bodyPr/>
                    <a:lstStyle/>
                    <a:p>
                      <a:pPr marL="0" marR="0" lvl="0" indent="0" algn="r" defTabSz="730694" rtl="0" eaLnBrk="1" fontAlgn="auto" latinLnBrk="0" hangingPunct="1">
                        <a:lnSpc>
                          <a:spcPts val="3500"/>
                        </a:lnSpc>
                        <a:spcBef>
                          <a:spcPts val="0"/>
                        </a:spcBef>
                        <a:spcAft>
                          <a:spcPts val="0"/>
                        </a:spcAft>
                        <a:buClrTx/>
                        <a:buSzTx/>
                        <a:buFontTx/>
                        <a:buNone/>
                        <a:tabLst/>
                        <a:defRPr/>
                      </a:pPr>
                      <a:r>
                        <a:rPr lang="en-US" sz="1600" b="0" kern="1200">
                          <a:solidFill>
                            <a:srgbClr val="DEEAD9"/>
                          </a:solidFill>
                          <a:latin typeface="+mn-lt"/>
                          <a:ea typeface="+mn-ea"/>
                          <a:cs typeface="+mn-cs"/>
                        </a:rPr>
                        <a:t> </a:t>
                      </a:r>
                      <a:endParaRPr lang="en-US" sz="1600" b="0" kern="1200">
                        <a:solidFill>
                          <a:srgbClr val="E0EBDB"/>
                        </a:solidFill>
                        <a:latin typeface="+mn-lt"/>
                        <a:ea typeface="+mn-ea"/>
                        <a:cs typeface="+mn-cs"/>
                      </a:endParaRPr>
                    </a:p>
                    <a:p>
                      <a:pPr marL="0" marR="0" lvl="0" indent="0" algn="r" defTabSz="730694" rtl="0" eaLnBrk="1" fontAlgn="auto" latinLnBrk="0" hangingPunct="1">
                        <a:lnSpc>
                          <a:spcPts val="3500"/>
                        </a:lnSpc>
                        <a:spcBef>
                          <a:spcPts val="0"/>
                        </a:spcBef>
                        <a:spcAft>
                          <a:spcPts val="0"/>
                        </a:spcAft>
                        <a:buClrTx/>
                        <a:buSzTx/>
                        <a:buFontTx/>
                        <a:buNone/>
                        <a:tabLst/>
                        <a:defRPr/>
                      </a:pPr>
                      <a:r>
                        <a:rPr lang="en-US" sz="1600" b="0" kern="1200">
                          <a:solidFill>
                            <a:srgbClr val="E0EBDB"/>
                          </a:solidFill>
                          <a:latin typeface="+mn-lt"/>
                          <a:ea typeface="+mn-ea"/>
                          <a:cs typeface="+mn-cs"/>
                        </a:rPr>
                        <a:t>03</a:t>
                      </a:r>
                    </a:p>
                    <a:p>
                      <a:pPr marL="0" marR="0" lvl="0" indent="0" algn="r" defTabSz="730694" rtl="0" eaLnBrk="1" fontAlgn="auto" latinLnBrk="0" hangingPunct="1">
                        <a:lnSpc>
                          <a:spcPts val="3500"/>
                        </a:lnSpc>
                        <a:spcBef>
                          <a:spcPts val="0"/>
                        </a:spcBef>
                        <a:spcAft>
                          <a:spcPts val="0"/>
                        </a:spcAft>
                        <a:buClrTx/>
                        <a:buSzTx/>
                        <a:buFontTx/>
                        <a:buNone/>
                        <a:tabLst/>
                        <a:defRPr/>
                      </a:pPr>
                      <a:endParaRPr lang="en-US" sz="1600" b="0" kern="1200">
                        <a:solidFill>
                          <a:srgbClr val="E0EBDB"/>
                        </a:solidFill>
                        <a:latin typeface="+mn-lt"/>
                        <a:ea typeface="+mn-ea"/>
                        <a:cs typeface="+mn-cs"/>
                      </a:endParaRPr>
                    </a:p>
                    <a:p>
                      <a:pPr marL="0" marR="0" lvl="0" indent="0" algn="r" defTabSz="730694" rtl="0" eaLnBrk="1" fontAlgn="auto" latinLnBrk="0" hangingPunct="1">
                        <a:lnSpc>
                          <a:spcPts val="3500"/>
                        </a:lnSpc>
                        <a:spcBef>
                          <a:spcPts val="0"/>
                        </a:spcBef>
                        <a:spcAft>
                          <a:spcPts val="0"/>
                        </a:spcAft>
                        <a:buClrTx/>
                        <a:buSzTx/>
                        <a:buFontTx/>
                        <a:buNone/>
                        <a:tabLst/>
                        <a:defRPr/>
                      </a:pPr>
                      <a:endParaRPr lang="en-US" sz="1600" b="0" kern="1200">
                        <a:solidFill>
                          <a:srgbClr val="E0EBDB"/>
                        </a:solidFill>
                        <a:latin typeface="+mn-lt"/>
                        <a:ea typeface="+mn-ea"/>
                        <a:cs typeface="+mn-cs"/>
                      </a:endParaRPr>
                    </a:p>
                    <a:p>
                      <a:pPr marL="0" marR="0" lvl="0" indent="0" algn="r" defTabSz="730694" rtl="0" eaLnBrk="1" fontAlgn="auto" latinLnBrk="0" hangingPunct="1">
                        <a:lnSpc>
                          <a:spcPct val="200000"/>
                        </a:lnSpc>
                        <a:spcBef>
                          <a:spcPts val="0"/>
                        </a:spcBef>
                        <a:spcAft>
                          <a:spcPts val="0"/>
                        </a:spcAft>
                        <a:buClrTx/>
                        <a:buSzTx/>
                        <a:buFontTx/>
                        <a:buNone/>
                        <a:tabLst/>
                        <a:defRPr/>
                      </a:pPr>
                      <a:endParaRPr lang="en-US" sz="1600" b="0" kern="1200">
                        <a:solidFill>
                          <a:srgbClr val="E0EBDB"/>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200000"/>
                        </a:lnSpc>
                      </a:pPr>
                      <a:endParaRPr lang="en-US" sz="16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2851928"/>
                  </a:ext>
                </a:extLst>
              </a:tr>
              <a:tr h="1807898">
                <a:tc>
                  <a:txBody>
                    <a:bodyPr/>
                    <a:lstStyle/>
                    <a:p>
                      <a:pPr marL="0" algn="r" defTabSz="730694" rtl="0" eaLnBrk="1" latinLnBrk="0" hangingPunct="1">
                        <a:lnSpc>
                          <a:spcPct val="200000"/>
                        </a:lnSpc>
                        <a:spcBef>
                          <a:spcPts val="0"/>
                        </a:spcBef>
                        <a:spcAft>
                          <a:spcPts val="0"/>
                        </a:spcAft>
                      </a:pPr>
                      <a:endParaRPr lang="en-US" sz="1600" b="0" kern="1200">
                        <a:solidFill>
                          <a:srgbClr val="E0EBDB"/>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200000"/>
                        </a:lnSpc>
                      </a:pPr>
                      <a:endParaRPr lang="en-US" sz="16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2158362"/>
                  </a:ext>
                </a:extLst>
              </a:tr>
            </a:tbl>
          </a:graphicData>
        </a:graphic>
      </p:graphicFrame>
      <p:graphicFrame>
        <p:nvGraphicFramePr>
          <p:cNvPr id="5" name="Table 22">
            <a:extLst>
              <a:ext uri="{FF2B5EF4-FFF2-40B4-BE49-F238E27FC236}">
                <a16:creationId xmlns:a16="http://schemas.microsoft.com/office/drawing/2014/main" id="{E9178338-1092-EA36-70CC-302EE8A739DD}"/>
              </a:ext>
            </a:extLst>
          </p:cNvPr>
          <p:cNvGraphicFramePr>
            <a:graphicFrameLocks noGrp="1"/>
          </p:cNvGraphicFramePr>
          <p:nvPr>
            <p:extLst>
              <p:ext uri="{D42A27DB-BD31-4B8C-83A1-F6EECF244321}">
                <p14:modId xmlns:p14="http://schemas.microsoft.com/office/powerpoint/2010/main" val="321016919"/>
              </p:ext>
            </p:extLst>
          </p:nvPr>
        </p:nvGraphicFramePr>
        <p:xfrm>
          <a:off x="4261745" y="1920240"/>
          <a:ext cx="5360150" cy="3644826"/>
        </p:xfrm>
        <a:graphic>
          <a:graphicData uri="http://schemas.openxmlformats.org/drawingml/2006/table">
            <a:tbl>
              <a:tblPr firstRow="1" bandRow="1">
                <a:tableStyleId>{5C22544A-7EE6-4342-B048-85BDC9FD1C3A}</a:tableStyleId>
              </a:tblPr>
              <a:tblGrid>
                <a:gridCol w="673056">
                  <a:extLst>
                    <a:ext uri="{9D8B030D-6E8A-4147-A177-3AD203B41FA5}">
                      <a16:colId xmlns:a16="http://schemas.microsoft.com/office/drawing/2014/main" val="170654188"/>
                    </a:ext>
                  </a:extLst>
                </a:gridCol>
                <a:gridCol w="4687094">
                  <a:extLst>
                    <a:ext uri="{9D8B030D-6E8A-4147-A177-3AD203B41FA5}">
                      <a16:colId xmlns:a16="http://schemas.microsoft.com/office/drawing/2014/main" val="998097260"/>
                    </a:ext>
                  </a:extLst>
                </a:gridCol>
              </a:tblGrid>
              <a:tr h="1807898">
                <a:tc>
                  <a:txBody>
                    <a:bodyPr/>
                    <a:lstStyle/>
                    <a:p>
                      <a:pPr marL="0" marR="0" lvl="0" indent="0" algn="r" defTabSz="730694" rtl="0" eaLnBrk="1" fontAlgn="auto" latinLnBrk="0" hangingPunct="1">
                        <a:lnSpc>
                          <a:spcPts val="3500"/>
                        </a:lnSpc>
                        <a:spcBef>
                          <a:spcPts val="0"/>
                        </a:spcBef>
                        <a:spcAft>
                          <a:spcPts val="0"/>
                        </a:spcAft>
                        <a:buClrTx/>
                        <a:buSzTx/>
                        <a:buFontTx/>
                        <a:buNone/>
                        <a:tabLst/>
                        <a:defRPr/>
                      </a:pPr>
                      <a:r>
                        <a:rPr lang="en-US" sz="1600" b="0" kern="1200">
                          <a:solidFill>
                            <a:srgbClr val="DEEAD9"/>
                          </a:solidFill>
                          <a:latin typeface="+mn-lt"/>
                          <a:ea typeface="+mn-ea"/>
                          <a:cs typeface="+mn-cs"/>
                        </a:rPr>
                        <a:t> </a:t>
                      </a:r>
                      <a:endParaRPr lang="en-US" sz="1600" b="0" kern="1200">
                        <a:solidFill>
                          <a:srgbClr val="E0EBDB"/>
                        </a:solidFill>
                        <a:latin typeface="+mn-lt"/>
                        <a:ea typeface="+mn-ea"/>
                        <a:cs typeface="+mn-cs"/>
                      </a:endParaRPr>
                    </a:p>
                    <a:p>
                      <a:pPr marL="0" marR="0" lvl="0" indent="0" algn="r" defTabSz="730694" rtl="0" eaLnBrk="1" fontAlgn="auto" latinLnBrk="0" hangingPunct="1">
                        <a:lnSpc>
                          <a:spcPts val="3500"/>
                        </a:lnSpc>
                        <a:spcBef>
                          <a:spcPts val="0"/>
                        </a:spcBef>
                        <a:spcAft>
                          <a:spcPts val="0"/>
                        </a:spcAft>
                        <a:buClrTx/>
                        <a:buSzTx/>
                        <a:buFontTx/>
                        <a:buNone/>
                        <a:tabLst/>
                        <a:defRPr/>
                      </a:pPr>
                      <a:r>
                        <a:rPr lang="en-US" sz="1600" b="0" kern="1200">
                          <a:solidFill>
                            <a:srgbClr val="E0EBDB"/>
                          </a:solidFill>
                          <a:latin typeface="+mn-lt"/>
                          <a:ea typeface="+mn-ea"/>
                          <a:cs typeface="+mn-cs"/>
                        </a:rPr>
                        <a:t>04</a:t>
                      </a:r>
                    </a:p>
                    <a:p>
                      <a:pPr marL="0" marR="0" lvl="0" indent="0" algn="r" defTabSz="730694" rtl="0" eaLnBrk="1" fontAlgn="auto" latinLnBrk="0" hangingPunct="1">
                        <a:lnSpc>
                          <a:spcPts val="3500"/>
                        </a:lnSpc>
                        <a:spcBef>
                          <a:spcPts val="0"/>
                        </a:spcBef>
                        <a:spcAft>
                          <a:spcPts val="0"/>
                        </a:spcAft>
                        <a:buClrTx/>
                        <a:buSzTx/>
                        <a:buFontTx/>
                        <a:buNone/>
                        <a:tabLst/>
                        <a:defRPr/>
                      </a:pPr>
                      <a:endParaRPr lang="en-US" sz="1600" b="0" kern="1200">
                        <a:solidFill>
                          <a:srgbClr val="E0EBDB"/>
                        </a:solidFill>
                        <a:latin typeface="+mn-lt"/>
                        <a:ea typeface="+mn-ea"/>
                        <a:cs typeface="+mn-cs"/>
                      </a:endParaRPr>
                    </a:p>
                    <a:p>
                      <a:pPr marL="0" marR="0" lvl="0" indent="0" algn="r" defTabSz="730694" rtl="0" eaLnBrk="1" fontAlgn="auto" latinLnBrk="0" hangingPunct="1">
                        <a:lnSpc>
                          <a:spcPct val="200000"/>
                        </a:lnSpc>
                        <a:spcBef>
                          <a:spcPts val="0"/>
                        </a:spcBef>
                        <a:spcAft>
                          <a:spcPts val="0"/>
                        </a:spcAft>
                        <a:buClrTx/>
                        <a:buSzTx/>
                        <a:buFontTx/>
                        <a:buNone/>
                        <a:tabLst/>
                        <a:defRPr/>
                      </a:pPr>
                      <a:endParaRPr lang="en-US" sz="1600" b="0" kern="1200">
                        <a:solidFill>
                          <a:srgbClr val="E0EBDB"/>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200000"/>
                        </a:lnSpc>
                      </a:pPr>
                      <a:endParaRPr lang="en-US" sz="16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2851928"/>
                  </a:ext>
                </a:extLst>
              </a:tr>
              <a:tr h="1807898">
                <a:tc>
                  <a:txBody>
                    <a:bodyPr/>
                    <a:lstStyle/>
                    <a:p>
                      <a:pPr marL="0" algn="r" defTabSz="730694" rtl="0" eaLnBrk="1" latinLnBrk="0" hangingPunct="1">
                        <a:lnSpc>
                          <a:spcPct val="200000"/>
                        </a:lnSpc>
                        <a:spcBef>
                          <a:spcPts val="0"/>
                        </a:spcBef>
                        <a:spcAft>
                          <a:spcPts val="0"/>
                        </a:spcAft>
                      </a:pPr>
                      <a:endParaRPr lang="en-US" sz="1600" b="0" kern="1200">
                        <a:solidFill>
                          <a:srgbClr val="E0EBDB"/>
                        </a:solidFill>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200000"/>
                        </a:lnSpc>
                      </a:pPr>
                      <a:endParaRPr lang="en-US" sz="16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2158362"/>
                  </a:ext>
                </a:extLst>
              </a:tr>
            </a:tbl>
          </a:graphicData>
        </a:graphic>
      </p:graphicFrame>
    </p:spTree>
    <p:extLst>
      <p:ext uri="{BB962C8B-B14F-4D97-AF65-F5344CB8AC3E}">
        <p14:creationId xmlns:p14="http://schemas.microsoft.com/office/powerpoint/2010/main" val="107007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7AA10504-7724-8AA4-FCFA-8791127EDA7F}"/>
              </a:ext>
            </a:extLst>
          </p:cNvPr>
          <p:cNvSpPr/>
          <p:nvPr/>
        </p:nvSpPr>
        <p:spPr>
          <a:xfrm>
            <a:off x="4665870" y="2788721"/>
            <a:ext cx="1072662" cy="1002324"/>
          </a:xfrm>
          <a:prstGeom prst="rect">
            <a:avLst/>
          </a:prstGeom>
          <a:solidFill>
            <a:srgbClr val="F5F1E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0B42CAA-4E98-0672-762E-9FED0F3EECDE}"/>
              </a:ext>
            </a:extLst>
          </p:cNvPr>
          <p:cNvSpPr/>
          <p:nvPr/>
        </p:nvSpPr>
        <p:spPr>
          <a:xfrm>
            <a:off x="3408570" y="2788721"/>
            <a:ext cx="1072662" cy="1002324"/>
          </a:xfrm>
          <a:prstGeom prst="rect">
            <a:avLst/>
          </a:prstGeom>
          <a:solidFill>
            <a:srgbClr val="F5F1E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4399870-BCAC-382B-D14A-28E3FB9523E8}"/>
              </a:ext>
            </a:extLst>
          </p:cNvPr>
          <p:cNvSpPr/>
          <p:nvPr/>
        </p:nvSpPr>
        <p:spPr>
          <a:xfrm>
            <a:off x="2151270" y="2788721"/>
            <a:ext cx="1072662" cy="1002324"/>
          </a:xfrm>
          <a:prstGeom prst="rect">
            <a:avLst/>
          </a:prstGeom>
          <a:solidFill>
            <a:srgbClr val="F5F1E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2A9AA3DA-4525-DEA7-90B1-47DC6D71B98E}"/>
              </a:ext>
            </a:extLst>
          </p:cNvPr>
          <p:cNvSpPr/>
          <p:nvPr/>
        </p:nvSpPr>
        <p:spPr>
          <a:xfrm>
            <a:off x="893970" y="2788721"/>
            <a:ext cx="1072662" cy="1002324"/>
          </a:xfrm>
          <a:prstGeom prst="rect">
            <a:avLst/>
          </a:prstGeom>
          <a:solidFill>
            <a:srgbClr val="F5F1E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74F097B-5F35-0E3D-AEA4-8B1A624E628D}"/>
              </a:ext>
            </a:extLst>
          </p:cNvPr>
          <p:cNvSpPr/>
          <p:nvPr/>
        </p:nvSpPr>
        <p:spPr>
          <a:xfrm>
            <a:off x="5923170" y="1569521"/>
            <a:ext cx="1072662" cy="1002324"/>
          </a:xfrm>
          <a:prstGeom prst="rect">
            <a:avLst/>
          </a:prstGeom>
          <a:solidFill>
            <a:srgbClr val="F5F1E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49EEC2F-BDC8-D282-D863-C741156E5F9A}"/>
              </a:ext>
            </a:extLst>
          </p:cNvPr>
          <p:cNvSpPr/>
          <p:nvPr/>
        </p:nvSpPr>
        <p:spPr>
          <a:xfrm>
            <a:off x="4663036" y="1569521"/>
            <a:ext cx="1072662" cy="1002324"/>
          </a:xfrm>
          <a:prstGeom prst="rect">
            <a:avLst/>
          </a:prstGeom>
          <a:solidFill>
            <a:srgbClr val="F5F1E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8FFB2F35-24F0-FFED-ED3D-CD177B921DDD}"/>
              </a:ext>
            </a:extLst>
          </p:cNvPr>
          <p:cNvSpPr/>
          <p:nvPr/>
        </p:nvSpPr>
        <p:spPr>
          <a:xfrm>
            <a:off x="3405736" y="1569521"/>
            <a:ext cx="1072662" cy="1002324"/>
          </a:xfrm>
          <a:prstGeom prst="rect">
            <a:avLst/>
          </a:prstGeom>
          <a:solidFill>
            <a:srgbClr val="F5F1E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B8EB142-3473-EA9F-6815-073B56B021D1}"/>
              </a:ext>
            </a:extLst>
          </p:cNvPr>
          <p:cNvSpPr/>
          <p:nvPr/>
        </p:nvSpPr>
        <p:spPr>
          <a:xfrm>
            <a:off x="2151270" y="1569521"/>
            <a:ext cx="1072662" cy="1002324"/>
          </a:xfrm>
          <a:prstGeom prst="rect">
            <a:avLst/>
          </a:prstGeom>
          <a:solidFill>
            <a:srgbClr val="F5F1E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5163A57-A225-4834-94BD-252A1542F9D0}"/>
              </a:ext>
            </a:extLst>
          </p:cNvPr>
          <p:cNvSpPr txBox="1"/>
          <p:nvPr/>
        </p:nvSpPr>
        <p:spPr>
          <a:xfrm>
            <a:off x="2284091" y="1850454"/>
            <a:ext cx="967232" cy="707886"/>
          </a:xfrm>
          <a:prstGeom prst="rect">
            <a:avLst/>
          </a:prstGeom>
          <a:noFill/>
        </p:spPr>
        <p:txBody>
          <a:bodyPr wrap="square" rtlCol="0">
            <a:spAutoFit/>
          </a:bodyPr>
          <a:lstStyle/>
          <a:p>
            <a:r>
              <a:rPr lang="en-US" sz="4000">
                <a:solidFill>
                  <a:srgbClr val="91918F"/>
                </a:solidFill>
              </a:rPr>
              <a:t>26</a:t>
            </a:r>
          </a:p>
        </p:txBody>
      </p:sp>
      <p:sp>
        <p:nvSpPr>
          <p:cNvPr id="7" name="Rectangle 6">
            <a:extLst>
              <a:ext uri="{FF2B5EF4-FFF2-40B4-BE49-F238E27FC236}">
                <a16:creationId xmlns:a16="http://schemas.microsoft.com/office/drawing/2014/main" id="{94F365E0-226D-470B-AC57-2181B712E163}"/>
              </a:ext>
            </a:extLst>
          </p:cNvPr>
          <p:cNvSpPr/>
          <p:nvPr/>
        </p:nvSpPr>
        <p:spPr>
          <a:xfrm>
            <a:off x="902231" y="1574742"/>
            <a:ext cx="1072662" cy="1002324"/>
          </a:xfrm>
          <a:prstGeom prst="rect">
            <a:avLst/>
          </a:prstGeom>
          <a:solidFill>
            <a:srgbClr val="F5F1E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70EAE7-0C75-4CB7-AE93-1D2B2EAD5741}"/>
              </a:ext>
            </a:extLst>
          </p:cNvPr>
          <p:cNvSpPr/>
          <p:nvPr/>
        </p:nvSpPr>
        <p:spPr>
          <a:xfrm>
            <a:off x="899397" y="1574742"/>
            <a:ext cx="1074421" cy="272562"/>
          </a:xfrm>
          <a:prstGeom prst="rect">
            <a:avLst/>
          </a:prstGeom>
          <a:solidFill>
            <a:srgbClr val="634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BA323AE-80A9-4F55-939B-C16A1E455828}"/>
              </a:ext>
            </a:extLst>
          </p:cNvPr>
          <p:cNvSpPr txBox="1"/>
          <p:nvPr/>
        </p:nvSpPr>
        <p:spPr>
          <a:xfrm>
            <a:off x="1002421" y="1560977"/>
            <a:ext cx="1014068" cy="324256"/>
          </a:xfrm>
          <a:prstGeom prst="rect">
            <a:avLst/>
          </a:prstGeom>
          <a:noFill/>
          <a:ln>
            <a:noFill/>
          </a:ln>
        </p:spPr>
        <p:txBody>
          <a:bodyPr wrap="square" rtlCol="0">
            <a:spAutoFit/>
          </a:bodyPr>
          <a:lstStyle/>
          <a:p>
            <a:r>
              <a:rPr lang="en-US">
                <a:solidFill>
                  <a:srgbClr val="F5F1ED"/>
                </a:solidFill>
              </a:rPr>
              <a:t>January</a:t>
            </a:r>
          </a:p>
        </p:txBody>
      </p:sp>
      <p:sp>
        <p:nvSpPr>
          <p:cNvPr id="10" name="TextBox 9">
            <a:extLst>
              <a:ext uri="{FF2B5EF4-FFF2-40B4-BE49-F238E27FC236}">
                <a16:creationId xmlns:a16="http://schemas.microsoft.com/office/drawing/2014/main" id="{68D4AA6C-88C8-4A74-B98C-A19388B904AF}"/>
              </a:ext>
            </a:extLst>
          </p:cNvPr>
          <p:cNvSpPr txBox="1"/>
          <p:nvPr/>
        </p:nvSpPr>
        <p:spPr>
          <a:xfrm>
            <a:off x="1037813" y="1850454"/>
            <a:ext cx="967232" cy="707886"/>
          </a:xfrm>
          <a:prstGeom prst="rect">
            <a:avLst/>
          </a:prstGeom>
          <a:noFill/>
        </p:spPr>
        <p:txBody>
          <a:bodyPr wrap="square" rtlCol="0">
            <a:spAutoFit/>
          </a:bodyPr>
          <a:lstStyle/>
          <a:p>
            <a:r>
              <a:rPr lang="en-US" sz="4000" dirty="0">
                <a:solidFill>
                  <a:srgbClr val="91918F"/>
                </a:solidFill>
              </a:rPr>
              <a:t>29</a:t>
            </a:r>
          </a:p>
        </p:txBody>
      </p:sp>
      <p:sp>
        <p:nvSpPr>
          <p:cNvPr id="14" name="TextBox 13">
            <a:extLst>
              <a:ext uri="{FF2B5EF4-FFF2-40B4-BE49-F238E27FC236}">
                <a16:creationId xmlns:a16="http://schemas.microsoft.com/office/drawing/2014/main" id="{9C47B6E1-E8C7-4C54-95A0-63E2C3BF9186}"/>
              </a:ext>
            </a:extLst>
          </p:cNvPr>
          <p:cNvSpPr txBox="1"/>
          <p:nvPr/>
        </p:nvSpPr>
        <p:spPr>
          <a:xfrm>
            <a:off x="3580413" y="1850454"/>
            <a:ext cx="967232" cy="707886"/>
          </a:xfrm>
          <a:prstGeom prst="rect">
            <a:avLst/>
          </a:prstGeom>
          <a:noFill/>
        </p:spPr>
        <p:txBody>
          <a:bodyPr wrap="square" rtlCol="0">
            <a:spAutoFit/>
          </a:bodyPr>
          <a:lstStyle/>
          <a:p>
            <a:r>
              <a:rPr lang="en-US" sz="4000">
                <a:solidFill>
                  <a:srgbClr val="91918F"/>
                </a:solidFill>
              </a:rPr>
              <a:t>26</a:t>
            </a:r>
          </a:p>
        </p:txBody>
      </p:sp>
      <p:sp>
        <p:nvSpPr>
          <p:cNvPr id="17" name="TextBox 16">
            <a:extLst>
              <a:ext uri="{FF2B5EF4-FFF2-40B4-BE49-F238E27FC236}">
                <a16:creationId xmlns:a16="http://schemas.microsoft.com/office/drawing/2014/main" id="{FF26154B-D290-4C27-A0E9-C7CC5FBC20F1}"/>
              </a:ext>
            </a:extLst>
          </p:cNvPr>
          <p:cNvSpPr txBox="1"/>
          <p:nvPr/>
        </p:nvSpPr>
        <p:spPr>
          <a:xfrm>
            <a:off x="4822671" y="1562106"/>
            <a:ext cx="903733" cy="324256"/>
          </a:xfrm>
          <a:prstGeom prst="rect">
            <a:avLst/>
          </a:prstGeom>
          <a:noFill/>
        </p:spPr>
        <p:txBody>
          <a:bodyPr wrap="square" rtlCol="0">
            <a:spAutoFit/>
          </a:bodyPr>
          <a:lstStyle/>
          <a:p>
            <a:r>
              <a:rPr lang="en-US">
                <a:solidFill>
                  <a:srgbClr val="F5F1ED"/>
                </a:solidFill>
              </a:rPr>
              <a:t>October</a:t>
            </a:r>
          </a:p>
        </p:txBody>
      </p:sp>
      <p:sp>
        <p:nvSpPr>
          <p:cNvPr id="18" name="TextBox 17">
            <a:extLst>
              <a:ext uri="{FF2B5EF4-FFF2-40B4-BE49-F238E27FC236}">
                <a16:creationId xmlns:a16="http://schemas.microsoft.com/office/drawing/2014/main" id="{8D44A71E-572B-415A-808A-18BC522EB739}"/>
              </a:ext>
            </a:extLst>
          </p:cNvPr>
          <p:cNvSpPr txBox="1"/>
          <p:nvPr/>
        </p:nvSpPr>
        <p:spPr>
          <a:xfrm>
            <a:off x="4851830" y="1850454"/>
            <a:ext cx="967232" cy="707886"/>
          </a:xfrm>
          <a:prstGeom prst="rect">
            <a:avLst/>
          </a:prstGeom>
          <a:noFill/>
        </p:spPr>
        <p:txBody>
          <a:bodyPr wrap="square" rtlCol="0">
            <a:spAutoFit/>
          </a:bodyPr>
          <a:lstStyle/>
          <a:p>
            <a:r>
              <a:rPr lang="en-US" sz="4000">
                <a:solidFill>
                  <a:srgbClr val="91918F"/>
                </a:solidFill>
              </a:rPr>
              <a:t>23</a:t>
            </a:r>
          </a:p>
        </p:txBody>
      </p:sp>
      <p:sp>
        <p:nvSpPr>
          <p:cNvPr id="21" name="TextBox 20">
            <a:extLst>
              <a:ext uri="{FF2B5EF4-FFF2-40B4-BE49-F238E27FC236}">
                <a16:creationId xmlns:a16="http://schemas.microsoft.com/office/drawing/2014/main" id="{69EDEB6C-CBF1-4012-AC98-ACF8D5634EC4}"/>
              </a:ext>
            </a:extLst>
          </p:cNvPr>
          <p:cNvSpPr txBox="1"/>
          <p:nvPr/>
        </p:nvSpPr>
        <p:spPr>
          <a:xfrm>
            <a:off x="6023653" y="1562106"/>
            <a:ext cx="903733" cy="324256"/>
          </a:xfrm>
          <a:prstGeom prst="rect">
            <a:avLst/>
          </a:prstGeom>
          <a:noFill/>
        </p:spPr>
        <p:txBody>
          <a:bodyPr wrap="square" rtlCol="0">
            <a:spAutoFit/>
          </a:bodyPr>
          <a:lstStyle/>
          <a:p>
            <a:r>
              <a:rPr lang="en-US">
                <a:solidFill>
                  <a:srgbClr val="F5F1ED"/>
                </a:solidFill>
              </a:rPr>
              <a:t>October</a:t>
            </a:r>
          </a:p>
        </p:txBody>
      </p:sp>
      <p:sp>
        <p:nvSpPr>
          <p:cNvPr id="22" name="TextBox 21">
            <a:extLst>
              <a:ext uri="{FF2B5EF4-FFF2-40B4-BE49-F238E27FC236}">
                <a16:creationId xmlns:a16="http://schemas.microsoft.com/office/drawing/2014/main" id="{1D1CEEE7-6F12-487E-9AEF-C369AA984CCC}"/>
              </a:ext>
            </a:extLst>
          </p:cNvPr>
          <p:cNvSpPr txBox="1"/>
          <p:nvPr/>
        </p:nvSpPr>
        <p:spPr>
          <a:xfrm>
            <a:off x="6096396" y="1850454"/>
            <a:ext cx="967232" cy="707886"/>
          </a:xfrm>
          <a:prstGeom prst="rect">
            <a:avLst/>
          </a:prstGeom>
          <a:noFill/>
        </p:spPr>
        <p:txBody>
          <a:bodyPr wrap="square" rtlCol="0">
            <a:spAutoFit/>
          </a:bodyPr>
          <a:lstStyle/>
          <a:p>
            <a:r>
              <a:rPr lang="en-US" sz="4000">
                <a:solidFill>
                  <a:srgbClr val="91918F"/>
                </a:solidFill>
              </a:rPr>
              <a:t>21</a:t>
            </a:r>
          </a:p>
        </p:txBody>
      </p:sp>
      <p:sp>
        <p:nvSpPr>
          <p:cNvPr id="25" name="TextBox 24">
            <a:extLst>
              <a:ext uri="{FF2B5EF4-FFF2-40B4-BE49-F238E27FC236}">
                <a16:creationId xmlns:a16="http://schemas.microsoft.com/office/drawing/2014/main" id="{A0E24DAD-4F10-4548-90EB-B3AE7AED6A11}"/>
              </a:ext>
            </a:extLst>
          </p:cNvPr>
          <p:cNvSpPr txBox="1"/>
          <p:nvPr/>
        </p:nvSpPr>
        <p:spPr>
          <a:xfrm>
            <a:off x="907047" y="2722631"/>
            <a:ext cx="1113689" cy="324256"/>
          </a:xfrm>
          <a:prstGeom prst="rect">
            <a:avLst/>
          </a:prstGeom>
          <a:noFill/>
        </p:spPr>
        <p:txBody>
          <a:bodyPr wrap="square" rtlCol="0">
            <a:spAutoFit/>
          </a:bodyPr>
          <a:lstStyle/>
          <a:p>
            <a:r>
              <a:rPr lang="en-US">
                <a:solidFill>
                  <a:srgbClr val="F5F1ED"/>
                </a:solidFill>
              </a:rPr>
              <a:t>November</a:t>
            </a:r>
          </a:p>
        </p:txBody>
      </p:sp>
      <p:sp>
        <p:nvSpPr>
          <p:cNvPr id="26" name="TextBox 25">
            <a:extLst>
              <a:ext uri="{FF2B5EF4-FFF2-40B4-BE49-F238E27FC236}">
                <a16:creationId xmlns:a16="http://schemas.microsoft.com/office/drawing/2014/main" id="{F37BB9F2-8355-4520-A704-B28058C40AC0}"/>
              </a:ext>
            </a:extLst>
          </p:cNvPr>
          <p:cNvSpPr txBox="1"/>
          <p:nvPr/>
        </p:nvSpPr>
        <p:spPr>
          <a:xfrm>
            <a:off x="1064720" y="3088139"/>
            <a:ext cx="773702" cy="707886"/>
          </a:xfrm>
          <a:prstGeom prst="rect">
            <a:avLst/>
          </a:prstGeom>
          <a:noFill/>
        </p:spPr>
        <p:txBody>
          <a:bodyPr wrap="square" rtlCol="0">
            <a:spAutoFit/>
          </a:bodyPr>
          <a:lstStyle/>
          <a:p>
            <a:r>
              <a:rPr lang="en-US" sz="4000">
                <a:solidFill>
                  <a:srgbClr val="91918F"/>
                </a:solidFill>
              </a:rPr>
              <a:t>23</a:t>
            </a:r>
          </a:p>
        </p:txBody>
      </p:sp>
      <p:sp>
        <p:nvSpPr>
          <p:cNvPr id="31" name="TextBox 30">
            <a:extLst>
              <a:ext uri="{FF2B5EF4-FFF2-40B4-BE49-F238E27FC236}">
                <a16:creationId xmlns:a16="http://schemas.microsoft.com/office/drawing/2014/main" id="{0C3D6D83-1ED4-452D-A5FE-8B3B50C575B1}"/>
              </a:ext>
            </a:extLst>
          </p:cNvPr>
          <p:cNvSpPr txBox="1"/>
          <p:nvPr/>
        </p:nvSpPr>
        <p:spPr>
          <a:xfrm>
            <a:off x="2299662" y="3088139"/>
            <a:ext cx="750272" cy="707886"/>
          </a:xfrm>
          <a:prstGeom prst="rect">
            <a:avLst/>
          </a:prstGeom>
          <a:noFill/>
        </p:spPr>
        <p:txBody>
          <a:bodyPr wrap="square" rtlCol="0">
            <a:spAutoFit/>
          </a:bodyPr>
          <a:lstStyle/>
          <a:p>
            <a:r>
              <a:rPr lang="en-US" sz="4000">
                <a:solidFill>
                  <a:srgbClr val="91918F"/>
                </a:solidFill>
              </a:rPr>
              <a:t>27</a:t>
            </a:r>
          </a:p>
        </p:txBody>
      </p:sp>
      <p:sp>
        <p:nvSpPr>
          <p:cNvPr id="35" name="TextBox 34">
            <a:extLst>
              <a:ext uri="{FF2B5EF4-FFF2-40B4-BE49-F238E27FC236}">
                <a16:creationId xmlns:a16="http://schemas.microsoft.com/office/drawing/2014/main" id="{3DA4A279-9E4F-4AFA-836E-3E5726A9C3D2}"/>
              </a:ext>
            </a:extLst>
          </p:cNvPr>
          <p:cNvSpPr txBox="1"/>
          <p:nvPr/>
        </p:nvSpPr>
        <p:spPr>
          <a:xfrm>
            <a:off x="3566157" y="3088139"/>
            <a:ext cx="767211" cy="707886"/>
          </a:xfrm>
          <a:prstGeom prst="rect">
            <a:avLst/>
          </a:prstGeom>
          <a:noFill/>
        </p:spPr>
        <p:txBody>
          <a:bodyPr wrap="square" rtlCol="0">
            <a:spAutoFit/>
          </a:bodyPr>
          <a:lstStyle/>
          <a:p>
            <a:r>
              <a:rPr lang="en-US" sz="4000">
                <a:solidFill>
                  <a:srgbClr val="91918F"/>
                </a:solidFill>
              </a:rPr>
              <a:t>24</a:t>
            </a:r>
          </a:p>
        </p:txBody>
      </p:sp>
      <p:sp>
        <p:nvSpPr>
          <p:cNvPr id="39" name="TextBox 38">
            <a:extLst>
              <a:ext uri="{FF2B5EF4-FFF2-40B4-BE49-F238E27FC236}">
                <a16:creationId xmlns:a16="http://schemas.microsoft.com/office/drawing/2014/main" id="{4515470F-0C93-4F96-81A7-2C1674903D6C}"/>
              </a:ext>
            </a:extLst>
          </p:cNvPr>
          <p:cNvSpPr txBox="1"/>
          <p:nvPr/>
        </p:nvSpPr>
        <p:spPr>
          <a:xfrm>
            <a:off x="4842592" y="3088139"/>
            <a:ext cx="759065" cy="707886"/>
          </a:xfrm>
          <a:prstGeom prst="rect">
            <a:avLst/>
          </a:prstGeom>
          <a:noFill/>
        </p:spPr>
        <p:txBody>
          <a:bodyPr wrap="square" rtlCol="0">
            <a:spAutoFit/>
          </a:bodyPr>
          <a:lstStyle/>
          <a:p>
            <a:r>
              <a:rPr lang="en-US" sz="4000">
                <a:solidFill>
                  <a:srgbClr val="91918F"/>
                </a:solidFill>
              </a:rPr>
              <a:t>29</a:t>
            </a:r>
          </a:p>
        </p:txBody>
      </p:sp>
      <p:sp>
        <p:nvSpPr>
          <p:cNvPr id="40" name="Title 11">
            <a:extLst>
              <a:ext uri="{FF2B5EF4-FFF2-40B4-BE49-F238E27FC236}">
                <a16:creationId xmlns:a16="http://schemas.microsoft.com/office/drawing/2014/main" id="{8FCBA41F-00CD-46E7-A12D-65BC1FB99047}"/>
              </a:ext>
            </a:extLst>
          </p:cNvPr>
          <p:cNvSpPr>
            <a:spLocks noGrp="1"/>
          </p:cNvSpPr>
          <p:nvPr>
            <p:ph type="title"/>
          </p:nvPr>
        </p:nvSpPr>
        <p:spPr>
          <a:xfrm>
            <a:off x="797815" y="1034176"/>
            <a:ext cx="4733374" cy="416169"/>
          </a:xfrm>
        </p:spPr>
        <p:txBody>
          <a:bodyPr/>
          <a:lstStyle/>
          <a:p>
            <a:r>
              <a:rPr lang="en-US">
                <a:solidFill>
                  <a:srgbClr val="213E3F"/>
                </a:solidFill>
                <a:latin typeface="Georgia" panose="02040502050405020303" pitchFamily="18" charset="0"/>
              </a:rPr>
              <a:t>2025 Architectural Design Forum - Calendar</a:t>
            </a:r>
          </a:p>
        </p:txBody>
      </p:sp>
      <p:sp>
        <p:nvSpPr>
          <p:cNvPr id="58" name="Rectangle 57">
            <a:extLst>
              <a:ext uri="{FF2B5EF4-FFF2-40B4-BE49-F238E27FC236}">
                <a16:creationId xmlns:a16="http://schemas.microsoft.com/office/drawing/2014/main" id="{C2B80A2C-2BD9-0FD8-DC85-C2CE71785032}"/>
              </a:ext>
            </a:extLst>
          </p:cNvPr>
          <p:cNvSpPr/>
          <p:nvPr/>
        </p:nvSpPr>
        <p:spPr>
          <a:xfrm>
            <a:off x="2148436" y="1569521"/>
            <a:ext cx="1074421" cy="272562"/>
          </a:xfrm>
          <a:prstGeom prst="rect">
            <a:avLst/>
          </a:prstGeom>
          <a:solidFill>
            <a:srgbClr val="634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900FC6DD-CE52-4F9F-945E-D560DEDD8227}"/>
              </a:ext>
            </a:extLst>
          </p:cNvPr>
          <p:cNvSpPr txBox="1"/>
          <p:nvPr/>
        </p:nvSpPr>
        <p:spPr>
          <a:xfrm>
            <a:off x="2201379" y="1555756"/>
            <a:ext cx="1130300" cy="324256"/>
          </a:xfrm>
          <a:prstGeom prst="rect">
            <a:avLst/>
          </a:prstGeom>
          <a:noFill/>
        </p:spPr>
        <p:txBody>
          <a:bodyPr wrap="square" rtlCol="0">
            <a:spAutoFit/>
          </a:bodyPr>
          <a:lstStyle/>
          <a:p>
            <a:r>
              <a:rPr lang="en-US">
                <a:solidFill>
                  <a:srgbClr val="F5F1ED"/>
                </a:solidFill>
              </a:rPr>
              <a:t>February</a:t>
            </a:r>
          </a:p>
        </p:txBody>
      </p:sp>
      <p:sp>
        <p:nvSpPr>
          <p:cNvPr id="62" name="Rectangle 61">
            <a:extLst>
              <a:ext uri="{FF2B5EF4-FFF2-40B4-BE49-F238E27FC236}">
                <a16:creationId xmlns:a16="http://schemas.microsoft.com/office/drawing/2014/main" id="{8CE1C308-A114-BC52-93DE-E9EE869E549E}"/>
              </a:ext>
            </a:extLst>
          </p:cNvPr>
          <p:cNvSpPr/>
          <p:nvPr/>
        </p:nvSpPr>
        <p:spPr>
          <a:xfrm>
            <a:off x="3402902" y="1569521"/>
            <a:ext cx="1074421" cy="272562"/>
          </a:xfrm>
          <a:prstGeom prst="rect">
            <a:avLst/>
          </a:prstGeom>
          <a:solidFill>
            <a:srgbClr val="634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1C5067C8-3447-C625-50CF-F2134CCD16B4}"/>
              </a:ext>
            </a:extLst>
          </p:cNvPr>
          <p:cNvSpPr txBox="1"/>
          <p:nvPr/>
        </p:nvSpPr>
        <p:spPr>
          <a:xfrm>
            <a:off x="3569366" y="1546131"/>
            <a:ext cx="1139825" cy="324256"/>
          </a:xfrm>
          <a:prstGeom prst="rect">
            <a:avLst/>
          </a:prstGeom>
          <a:noFill/>
        </p:spPr>
        <p:txBody>
          <a:bodyPr wrap="square" rtlCol="0">
            <a:spAutoFit/>
          </a:bodyPr>
          <a:lstStyle/>
          <a:p>
            <a:r>
              <a:rPr lang="en-US">
                <a:solidFill>
                  <a:srgbClr val="F5F1ED"/>
                </a:solidFill>
              </a:rPr>
              <a:t>March</a:t>
            </a:r>
          </a:p>
        </p:txBody>
      </p:sp>
      <p:sp>
        <p:nvSpPr>
          <p:cNvPr id="65" name="Rectangle 64">
            <a:extLst>
              <a:ext uri="{FF2B5EF4-FFF2-40B4-BE49-F238E27FC236}">
                <a16:creationId xmlns:a16="http://schemas.microsoft.com/office/drawing/2014/main" id="{87005613-7827-978B-0074-BD3D4B214F64}"/>
              </a:ext>
            </a:extLst>
          </p:cNvPr>
          <p:cNvSpPr/>
          <p:nvPr/>
        </p:nvSpPr>
        <p:spPr>
          <a:xfrm>
            <a:off x="4660202" y="1569521"/>
            <a:ext cx="1074421" cy="272562"/>
          </a:xfrm>
          <a:prstGeom prst="rect">
            <a:avLst/>
          </a:prstGeom>
          <a:solidFill>
            <a:srgbClr val="634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B571A7A3-C0B3-2E09-CFD7-41EE56832D2E}"/>
              </a:ext>
            </a:extLst>
          </p:cNvPr>
          <p:cNvSpPr txBox="1"/>
          <p:nvPr/>
        </p:nvSpPr>
        <p:spPr>
          <a:xfrm>
            <a:off x="4946106" y="1546131"/>
            <a:ext cx="884060" cy="324256"/>
          </a:xfrm>
          <a:prstGeom prst="rect">
            <a:avLst/>
          </a:prstGeom>
          <a:noFill/>
        </p:spPr>
        <p:txBody>
          <a:bodyPr wrap="square" rtlCol="0">
            <a:spAutoFit/>
          </a:bodyPr>
          <a:lstStyle/>
          <a:p>
            <a:r>
              <a:rPr lang="en-US">
                <a:solidFill>
                  <a:srgbClr val="F5F1ED"/>
                </a:solidFill>
              </a:rPr>
              <a:t>April</a:t>
            </a:r>
          </a:p>
        </p:txBody>
      </p:sp>
      <p:sp>
        <p:nvSpPr>
          <p:cNvPr id="68" name="Rectangle 67">
            <a:extLst>
              <a:ext uri="{FF2B5EF4-FFF2-40B4-BE49-F238E27FC236}">
                <a16:creationId xmlns:a16="http://schemas.microsoft.com/office/drawing/2014/main" id="{76F2174B-615A-54BA-F767-A47319D1E2C3}"/>
              </a:ext>
            </a:extLst>
          </p:cNvPr>
          <p:cNvSpPr/>
          <p:nvPr/>
        </p:nvSpPr>
        <p:spPr>
          <a:xfrm>
            <a:off x="5920336" y="1569521"/>
            <a:ext cx="1074421" cy="272562"/>
          </a:xfrm>
          <a:prstGeom prst="rect">
            <a:avLst/>
          </a:prstGeom>
          <a:solidFill>
            <a:srgbClr val="634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D65C696B-8DC6-DB9B-AFBB-0B227E64BAF3}"/>
              </a:ext>
            </a:extLst>
          </p:cNvPr>
          <p:cNvSpPr txBox="1"/>
          <p:nvPr/>
        </p:nvSpPr>
        <p:spPr>
          <a:xfrm>
            <a:off x="6191802" y="1536505"/>
            <a:ext cx="906626" cy="324256"/>
          </a:xfrm>
          <a:prstGeom prst="rect">
            <a:avLst/>
          </a:prstGeom>
          <a:noFill/>
        </p:spPr>
        <p:txBody>
          <a:bodyPr wrap="square" rtlCol="0">
            <a:spAutoFit/>
          </a:bodyPr>
          <a:lstStyle/>
          <a:p>
            <a:r>
              <a:rPr lang="en-US">
                <a:solidFill>
                  <a:srgbClr val="F5F1ED"/>
                </a:solidFill>
              </a:rPr>
              <a:t>May</a:t>
            </a:r>
          </a:p>
        </p:txBody>
      </p:sp>
      <p:sp>
        <p:nvSpPr>
          <p:cNvPr id="71" name="Rectangle 70">
            <a:extLst>
              <a:ext uri="{FF2B5EF4-FFF2-40B4-BE49-F238E27FC236}">
                <a16:creationId xmlns:a16="http://schemas.microsoft.com/office/drawing/2014/main" id="{61AD63C3-AB7A-C998-F6BD-AFF76D910F56}"/>
              </a:ext>
            </a:extLst>
          </p:cNvPr>
          <p:cNvSpPr/>
          <p:nvPr/>
        </p:nvSpPr>
        <p:spPr>
          <a:xfrm>
            <a:off x="891136" y="2788721"/>
            <a:ext cx="1074421" cy="272562"/>
          </a:xfrm>
          <a:prstGeom prst="rect">
            <a:avLst/>
          </a:prstGeom>
          <a:solidFill>
            <a:srgbClr val="634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6AFC1461-2FF3-91DE-7D34-C17DEB0B021D}"/>
              </a:ext>
            </a:extLst>
          </p:cNvPr>
          <p:cNvSpPr txBox="1"/>
          <p:nvPr/>
        </p:nvSpPr>
        <p:spPr>
          <a:xfrm>
            <a:off x="1189519" y="2746080"/>
            <a:ext cx="1120774" cy="324256"/>
          </a:xfrm>
          <a:prstGeom prst="rect">
            <a:avLst/>
          </a:prstGeom>
          <a:noFill/>
        </p:spPr>
        <p:txBody>
          <a:bodyPr wrap="square" rtlCol="0">
            <a:spAutoFit/>
          </a:bodyPr>
          <a:lstStyle/>
          <a:p>
            <a:r>
              <a:rPr lang="en-US">
                <a:solidFill>
                  <a:srgbClr val="F5F1ED"/>
                </a:solidFill>
              </a:rPr>
              <a:t>July</a:t>
            </a:r>
          </a:p>
        </p:txBody>
      </p:sp>
      <p:sp>
        <p:nvSpPr>
          <p:cNvPr id="74" name="Rectangle 73">
            <a:extLst>
              <a:ext uri="{FF2B5EF4-FFF2-40B4-BE49-F238E27FC236}">
                <a16:creationId xmlns:a16="http://schemas.microsoft.com/office/drawing/2014/main" id="{8291D3FD-055A-471A-C3F3-A158CC34F6B3}"/>
              </a:ext>
            </a:extLst>
          </p:cNvPr>
          <p:cNvSpPr/>
          <p:nvPr/>
        </p:nvSpPr>
        <p:spPr>
          <a:xfrm>
            <a:off x="2148436" y="2788721"/>
            <a:ext cx="1074421" cy="272562"/>
          </a:xfrm>
          <a:prstGeom prst="rect">
            <a:avLst/>
          </a:prstGeom>
          <a:solidFill>
            <a:srgbClr val="634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C5B2A231-F50B-E448-04EC-6937DAE8A1F3}"/>
              </a:ext>
            </a:extLst>
          </p:cNvPr>
          <p:cNvSpPr txBox="1"/>
          <p:nvPr/>
        </p:nvSpPr>
        <p:spPr>
          <a:xfrm>
            <a:off x="2288003" y="2750893"/>
            <a:ext cx="1095375" cy="324256"/>
          </a:xfrm>
          <a:prstGeom prst="rect">
            <a:avLst/>
          </a:prstGeom>
          <a:noFill/>
        </p:spPr>
        <p:txBody>
          <a:bodyPr wrap="square" rtlCol="0">
            <a:spAutoFit/>
          </a:bodyPr>
          <a:lstStyle/>
          <a:p>
            <a:r>
              <a:rPr lang="en-US">
                <a:solidFill>
                  <a:srgbClr val="F5F1ED"/>
                </a:solidFill>
              </a:rPr>
              <a:t>August</a:t>
            </a:r>
          </a:p>
        </p:txBody>
      </p:sp>
      <p:sp>
        <p:nvSpPr>
          <p:cNvPr id="77" name="Rectangle 76">
            <a:extLst>
              <a:ext uri="{FF2B5EF4-FFF2-40B4-BE49-F238E27FC236}">
                <a16:creationId xmlns:a16="http://schemas.microsoft.com/office/drawing/2014/main" id="{5D56BB17-4AF1-6B1D-AB30-C02E6EAF612F}"/>
              </a:ext>
            </a:extLst>
          </p:cNvPr>
          <p:cNvSpPr/>
          <p:nvPr/>
        </p:nvSpPr>
        <p:spPr>
          <a:xfrm>
            <a:off x="3405736" y="2788721"/>
            <a:ext cx="1074421" cy="272562"/>
          </a:xfrm>
          <a:prstGeom prst="rect">
            <a:avLst/>
          </a:prstGeom>
          <a:solidFill>
            <a:srgbClr val="634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D00813BE-4EEF-0EB2-F15E-3E1BC7B99790}"/>
              </a:ext>
            </a:extLst>
          </p:cNvPr>
          <p:cNvSpPr txBox="1"/>
          <p:nvPr/>
        </p:nvSpPr>
        <p:spPr>
          <a:xfrm>
            <a:off x="3376396" y="2760286"/>
            <a:ext cx="1185511" cy="324256"/>
          </a:xfrm>
          <a:prstGeom prst="rect">
            <a:avLst/>
          </a:prstGeom>
          <a:noFill/>
        </p:spPr>
        <p:txBody>
          <a:bodyPr wrap="square" rtlCol="0">
            <a:spAutoFit/>
          </a:bodyPr>
          <a:lstStyle/>
          <a:p>
            <a:r>
              <a:rPr lang="en-US">
                <a:solidFill>
                  <a:srgbClr val="F5F1ED"/>
                </a:solidFill>
              </a:rPr>
              <a:t>September</a:t>
            </a:r>
          </a:p>
        </p:txBody>
      </p:sp>
      <p:sp>
        <p:nvSpPr>
          <p:cNvPr id="80" name="Rectangle 79">
            <a:extLst>
              <a:ext uri="{FF2B5EF4-FFF2-40B4-BE49-F238E27FC236}">
                <a16:creationId xmlns:a16="http://schemas.microsoft.com/office/drawing/2014/main" id="{2EB89A60-2601-2CD0-942E-13E874D02F24}"/>
              </a:ext>
            </a:extLst>
          </p:cNvPr>
          <p:cNvSpPr/>
          <p:nvPr/>
        </p:nvSpPr>
        <p:spPr>
          <a:xfrm>
            <a:off x="4663036" y="2788721"/>
            <a:ext cx="1074421" cy="272562"/>
          </a:xfrm>
          <a:prstGeom prst="rect">
            <a:avLst/>
          </a:prstGeom>
          <a:solidFill>
            <a:srgbClr val="634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62D1FDB-44F8-D2B7-126F-EDFDD3A91B49}"/>
              </a:ext>
            </a:extLst>
          </p:cNvPr>
          <p:cNvSpPr txBox="1"/>
          <p:nvPr/>
        </p:nvSpPr>
        <p:spPr>
          <a:xfrm>
            <a:off x="4776702" y="2760518"/>
            <a:ext cx="1076324" cy="324256"/>
          </a:xfrm>
          <a:prstGeom prst="rect">
            <a:avLst/>
          </a:prstGeom>
          <a:noFill/>
        </p:spPr>
        <p:txBody>
          <a:bodyPr wrap="square" rtlCol="0">
            <a:spAutoFit/>
          </a:bodyPr>
          <a:lstStyle/>
          <a:p>
            <a:r>
              <a:rPr lang="en-US">
                <a:solidFill>
                  <a:srgbClr val="F5F1ED"/>
                </a:solidFill>
              </a:rPr>
              <a:t>October</a:t>
            </a:r>
          </a:p>
        </p:txBody>
      </p:sp>
      <p:sp>
        <p:nvSpPr>
          <p:cNvPr id="4" name="Rectangle 3">
            <a:extLst>
              <a:ext uri="{FF2B5EF4-FFF2-40B4-BE49-F238E27FC236}">
                <a16:creationId xmlns:a16="http://schemas.microsoft.com/office/drawing/2014/main" id="{084210F2-F86C-3E27-90C7-839C6CBC9F52}"/>
              </a:ext>
            </a:extLst>
          </p:cNvPr>
          <p:cNvSpPr/>
          <p:nvPr/>
        </p:nvSpPr>
        <p:spPr>
          <a:xfrm>
            <a:off x="7182475" y="1563104"/>
            <a:ext cx="1072662" cy="1002324"/>
          </a:xfrm>
          <a:prstGeom prst="rect">
            <a:avLst/>
          </a:prstGeom>
          <a:solidFill>
            <a:srgbClr val="F5F1E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867BD02-1F3F-F53C-5375-0C1E0137351D}"/>
              </a:ext>
            </a:extLst>
          </p:cNvPr>
          <p:cNvSpPr txBox="1"/>
          <p:nvPr/>
        </p:nvSpPr>
        <p:spPr>
          <a:xfrm>
            <a:off x="7282958" y="1555689"/>
            <a:ext cx="903733" cy="324256"/>
          </a:xfrm>
          <a:prstGeom prst="rect">
            <a:avLst/>
          </a:prstGeom>
          <a:noFill/>
        </p:spPr>
        <p:txBody>
          <a:bodyPr wrap="square" rtlCol="0">
            <a:spAutoFit/>
          </a:bodyPr>
          <a:lstStyle/>
          <a:p>
            <a:r>
              <a:rPr lang="en-US">
                <a:solidFill>
                  <a:srgbClr val="F5F1ED"/>
                </a:solidFill>
              </a:rPr>
              <a:t>October</a:t>
            </a:r>
          </a:p>
        </p:txBody>
      </p:sp>
      <p:sp>
        <p:nvSpPr>
          <p:cNvPr id="13" name="TextBox 12">
            <a:extLst>
              <a:ext uri="{FF2B5EF4-FFF2-40B4-BE49-F238E27FC236}">
                <a16:creationId xmlns:a16="http://schemas.microsoft.com/office/drawing/2014/main" id="{11BB2C7B-8073-D974-5A8C-0143A61E4B73}"/>
              </a:ext>
            </a:extLst>
          </p:cNvPr>
          <p:cNvSpPr txBox="1"/>
          <p:nvPr/>
        </p:nvSpPr>
        <p:spPr>
          <a:xfrm>
            <a:off x="7355701" y="1850454"/>
            <a:ext cx="967232" cy="707886"/>
          </a:xfrm>
          <a:prstGeom prst="rect">
            <a:avLst/>
          </a:prstGeom>
          <a:noFill/>
        </p:spPr>
        <p:txBody>
          <a:bodyPr wrap="square" rtlCol="0">
            <a:spAutoFit/>
          </a:bodyPr>
          <a:lstStyle/>
          <a:p>
            <a:r>
              <a:rPr lang="en-US" sz="4000">
                <a:solidFill>
                  <a:srgbClr val="91918F"/>
                </a:solidFill>
              </a:rPr>
              <a:t>25</a:t>
            </a:r>
          </a:p>
        </p:txBody>
      </p:sp>
      <p:sp>
        <p:nvSpPr>
          <p:cNvPr id="19" name="Rectangle 18">
            <a:extLst>
              <a:ext uri="{FF2B5EF4-FFF2-40B4-BE49-F238E27FC236}">
                <a16:creationId xmlns:a16="http://schemas.microsoft.com/office/drawing/2014/main" id="{10C5A210-DC28-F435-F560-E748E65E8255}"/>
              </a:ext>
            </a:extLst>
          </p:cNvPr>
          <p:cNvSpPr/>
          <p:nvPr/>
        </p:nvSpPr>
        <p:spPr>
          <a:xfrm>
            <a:off x="7179641" y="1563104"/>
            <a:ext cx="1074421" cy="272562"/>
          </a:xfrm>
          <a:prstGeom prst="rect">
            <a:avLst/>
          </a:prstGeom>
          <a:solidFill>
            <a:srgbClr val="634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9B4D665-FC60-7442-3E89-F5FDB999841B}"/>
              </a:ext>
            </a:extLst>
          </p:cNvPr>
          <p:cNvSpPr txBox="1"/>
          <p:nvPr/>
        </p:nvSpPr>
        <p:spPr>
          <a:xfrm>
            <a:off x="7446294" y="1539714"/>
            <a:ext cx="906626" cy="324256"/>
          </a:xfrm>
          <a:prstGeom prst="rect">
            <a:avLst/>
          </a:prstGeom>
          <a:noFill/>
        </p:spPr>
        <p:txBody>
          <a:bodyPr wrap="square" rtlCol="0">
            <a:spAutoFit/>
          </a:bodyPr>
          <a:lstStyle/>
          <a:p>
            <a:r>
              <a:rPr lang="en-US">
                <a:solidFill>
                  <a:srgbClr val="F5F1ED"/>
                </a:solidFill>
              </a:rPr>
              <a:t>June</a:t>
            </a:r>
          </a:p>
        </p:txBody>
      </p:sp>
      <p:sp>
        <p:nvSpPr>
          <p:cNvPr id="23" name="Rectangle 22">
            <a:extLst>
              <a:ext uri="{FF2B5EF4-FFF2-40B4-BE49-F238E27FC236}">
                <a16:creationId xmlns:a16="http://schemas.microsoft.com/office/drawing/2014/main" id="{195FD7A1-C2B4-EDC8-4BEF-D676ACD2C277}"/>
              </a:ext>
            </a:extLst>
          </p:cNvPr>
          <p:cNvSpPr/>
          <p:nvPr/>
        </p:nvSpPr>
        <p:spPr>
          <a:xfrm>
            <a:off x="5931191" y="2790325"/>
            <a:ext cx="1072662" cy="1002324"/>
          </a:xfrm>
          <a:prstGeom prst="rect">
            <a:avLst/>
          </a:prstGeom>
          <a:solidFill>
            <a:srgbClr val="F5F1E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59F2864-F35A-0B0E-1CA8-111858EF400C}"/>
              </a:ext>
            </a:extLst>
          </p:cNvPr>
          <p:cNvSpPr txBox="1"/>
          <p:nvPr/>
        </p:nvSpPr>
        <p:spPr>
          <a:xfrm>
            <a:off x="6031674" y="2782910"/>
            <a:ext cx="903733" cy="324256"/>
          </a:xfrm>
          <a:prstGeom prst="rect">
            <a:avLst/>
          </a:prstGeom>
          <a:noFill/>
        </p:spPr>
        <p:txBody>
          <a:bodyPr wrap="square" rtlCol="0">
            <a:spAutoFit/>
          </a:bodyPr>
          <a:lstStyle/>
          <a:p>
            <a:r>
              <a:rPr lang="en-US">
                <a:solidFill>
                  <a:srgbClr val="F5F1ED"/>
                </a:solidFill>
              </a:rPr>
              <a:t>October</a:t>
            </a:r>
          </a:p>
        </p:txBody>
      </p:sp>
      <p:sp>
        <p:nvSpPr>
          <p:cNvPr id="27" name="TextBox 26">
            <a:extLst>
              <a:ext uri="{FF2B5EF4-FFF2-40B4-BE49-F238E27FC236}">
                <a16:creationId xmlns:a16="http://schemas.microsoft.com/office/drawing/2014/main" id="{4A26F535-5E6E-BF12-CD0A-2F1EBDC32F4E}"/>
              </a:ext>
            </a:extLst>
          </p:cNvPr>
          <p:cNvSpPr txBox="1"/>
          <p:nvPr/>
        </p:nvSpPr>
        <p:spPr>
          <a:xfrm>
            <a:off x="6104417" y="3088139"/>
            <a:ext cx="967232" cy="707886"/>
          </a:xfrm>
          <a:prstGeom prst="rect">
            <a:avLst/>
          </a:prstGeom>
          <a:noFill/>
        </p:spPr>
        <p:txBody>
          <a:bodyPr wrap="square" rtlCol="0">
            <a:spAutoFit/>
          </a:bodyPr>
          <a:lstStyle/>
          <a:p>
            <a:r>
              <a:rPr lang="en-US" sz="4000">
                <a:solidFill>
                  <a:srgbClr val="91918F"/>
                </a:solidFill>
              </a:rPr>
              <a:t>19</a:t>
            </a:r>
          </a:p>
        </p:txBody>
      </p:sp>
      <p:sp>
        <p:nvSpPr>
          <p:cNvPr id="32" name="Rectangle 31">
            <a:extLst>
              <a:ext uri="{FF2B5EF4-FFF2-40B4-BE49-F238E27FC236}">
                <a16:creationId xmlns:a16="http://schemas.microsoft.com/office/drawing/2014/main" id="{2ED412B5-38E0-E026-EBB2-439344C6DDB0}"/>
              </a:ext>
            </a:extLst>
          </p:cNvPr>
          <p:cNvSpPr/>
          <p:nvPr/>
        </p:nvSpPr>
        <p:spPr>
          <a:xfrm>
            <a:off x="5928357" y="2790325"/>
            <a:ext cx="1074421" cy="272562"/>
          </a:xfrm>
          <a:prstGeom prst="rect">
            <a:avLst/>
          </a:prstGeom>
          <a:solidFill>
            <a:srgbClr val="634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CEBF324-C217-B565-4946-C7ADB9394918}"/>
              </a:ext>
            </a:extLst>
          </p:cNvPr>
          <p:cNvSpPr txBox="1"/>
          <p:nvPr/>
        </p:nvSpPr>
        <p:spPr>
          <a:xfrm>
            <a:off x="5930083" y="2762044"/>
            <a:ext cx="1139437" cy="324256"/>
          </a:xfrm>
          <a:prstGeom prst="rect">
            <a:avLst/>
          </a:prstGeom>
          <a:noFill/>
        </p:spPr>
        <p:txBody>
          <a:bodyPr wrap="square" rtlCol="0">
            <a:spAutoFit/>
          </a:bodyPr>
          <a:lstStyle/>
          <a:p>
            <a:r>
              <a:rPr lang="en-US">
                <a:solidFill>
                  <a:srgbClr val="F5F1ED"/>
                </a:solidFill>
              </a:rPr>
              <a:t>November</a:t>
            </a:r>
          </a:p>
        </p:txBody>
      </p:sp>
      <p:sp>
        <p:nvSpPr>
          <p:cNvPr id="34" name="Rectangle 33">
            <a:extLst>
              <a:ext uri="{FF2B5EF4-FFF2-40B4-BE49-F238E27FC236}">
                <a16:creationId xmlns:a16="http://schemas.microsoft.com/office/drawing/2014/main" id="{F7C52057-F724-6196-0800-F693858E42A9}"/>
              </a:ext>
            </a:extLst>
          </p:cNvPr>
          <p:cNvSpPr/>
          <p:nvPr/>
        </p:nvSpPr>
        <p:spPr>
          <a:xfrm>
            <a:off x="7187288" y="2785513"/>
            <a:ext cx="1072662" cy="1002324"/>
          </a:xfrm>
          <a:prstGeom prst="rect">
            <a:avLst/>
          </a:prstGeom>
          <a:solidFill>
            <a:srgbClr val="F5F1E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634971E-61E8-402E-92C0-8EE13D3E8EC3}"/>
              </a:ext>
            </a:extLst>
          </p:cNvPr>
          <p:cNvSpPr txBox="1"/>
          <p:nvPr/>
        </p:nvSpPr>
        <p:spPr>
          <a:xfrm>
            <a:off x="7287771" y="2778098"/>
            <a:ext cx="903733" cy="324256"/>
          </a:xfrm>
          <a:prstGeom prst="rect">
            <a:avLst/>
          </a:prstGeom>
          <a:noFill/>
        </p:spPr>
        <p:txBody>
          <a:bodyPr wrap="square" rtlCol="0">
            <a:spAutoFit/>
          </a:bodyPr>
          <a:lstStyle/>
          <a:p>
            <a:r>
              <a:rPr lang="en-US">
                <a:solidFill>
                  <a:srgbClr val="F5F1ED"/>
                </a:solidFill>
              </a:rPr>
              <a:t>October</a:t>
            </a:r>
          </a:p>
        </p:txBody>
      </p:sp>
      <p:sp>
        <p:nvSpPr>
          <p:cNvPr id="37" name="TextBox 36">
            <a:extLst>
              <a:ext uri="{FF2B5EF4-FFF2-40B4-BE49-F238E27FC236}">
                <a16:creationId xmlns:a16="http://schemas.microsoft.com/office/drawing/2014/main" id="{404AB82E-A1AC-E3D4-9CCD-ED574CA0B040}"/>
              </a:ext>
            </a:extLst>
          </p:cNvPr>
          <p:cNvSpPr txBox="1"/>
          <p:nvPr/>
        </p:nvSpPr>
        <p:spPr>
          <a:xfrm>
            <a:off x="7331636" y="3088139"/>
            <a:ext cx="967232" cy="707886"/>
          </a:xfrm>
          <a:prstGeom prst="rect">
            <a:avLst/>
          </a:prstGeom>
          <a:noFill/>
        </p:spPr>
        <p:txBody>
          <a:bodyPr wrap="square" rtlCol="0">
            <a:spAutoFit/>
          </a:bodyPr>
          <a:lstStyle/>
          <a:p>
            <a:r>
              <a:rPr lang="en-US" sz="4000">
                <a:solidFill>
                  <a:srgbClr val="91918F"/>
                </a:solidFill>
              </a:rPr>
              <a:t>17</a:t>
            </a:r>
          </a:p>
        </p:txBody>
      </p:sp>
      <p:sp>
        <p:nvSpPr>
          <p:cNvPr id="82" name="Rectangle 81">
            <a:extLst>
              <a:ext uri="{FF2B5EF4-FFF2-40B4-BE49-F238E27FC236}">
                <a16:creationId xmlns:a16="http://schemas.microsoft.com/office/drawing/2014/main" id="{4B95C779-20FF-BB66-7E31-E0B4EAD935AD}"/>
              </a:ext>
            </a:extLst>
          </p:cNvPr>
          <p:cNvSpPr/>
          <p:nvPr/>
        </p:nvSpPr>
        <p:spPr>
          <a:xfrm>
            <a:off x="7184454" y="2785513"/>
            <a:ext cx="1074421" cy="272562"/>
          </a:xfrm>
          <a:prstGeom prst="rect">
            <a:avLst/>
          </a:prstGeom>
          <a:solidFill>
            <a:srgbClr val="634D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4E0C5F6A-48BB-6BC7-0B5F-F59CD279BC96}"/>
              </a:ext>
            </a:extLst>
          </p:cNvPr>
          <p:cNvSpPr txBox="1"/>
          <p:nvPr/>
        </p:nvSpPr>
        <p:spPr>
          <a:xfrm>
            <a:off x="7181367" y="2757079"/>
            <a:ext cx="1177939" cy="324256"/>
          </a:xfrm>
          <a:prstGeom prst="rect">
            <a:avLst/>
          </a:prstGeom>
          <a:noFill/>
        </p:spPr>
        <p:txBody>
          <a:bodyPr wrap="square" rtlCol="0">
            <a:spAutoFit/>
          </a:bodyPr>
          <a:lstStyle/>
          <a:p>
            <a:r>
              <a:rPr lang="en-US">
                <a:solidFill>
                  <a:srgbClr val="F5F1ED"/>
                </a:solidFill>
              </a:rPr>
              <a:t>December</a:t>
            </a:r>
          </a:p>
        </p:txBody>
      </p:sp>
    </p:spTree>
    <p:extLst>
      <p:ext uri="{BB962C8B-B14F-4D97-AF65-F5344CB8AC3E}">
        <p14:creationId xmlns:p14="http://schemas.microsoft.com/office/powerpoint/2010/main" val="3113431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EDDA26-1562-EDCF-D03A-4A93F85027AC}"/>
              </a:ext>
            </a:extLst>
          </p:cNvPr>
          <p:cNvPicPr>
            <a:picLocks noChangeAspect="1"/>
          </p:cNvPicPr>
          <p:nvPr/>
        </p:nvPicPr>
        <p:blipFill rotWithShape="1">
          <a:blip r:embed="rId3"/>
          <a:srcRect b="59687"/>
          <a:stretch/>
        </p:blipFill>
        <p:spPr>
          <a:xfrm>
            <a:off x="385011" y="4250960"/>
            <a:ext cx="4427622" cy="768615"/>
          </a:xfrm>
          <a:prstGeom prst="rect">
            <a:avLst/>
          </a:prstGeom>
        </p:spPr>
      </p:pic>
      <p:pic>
        <p:nvPicPr>
          <p:cNvPr id="7" name="Picture 6">
            <a:extLst>
              <a:ext uri="{FF2B5EF4-FFF2-40B4-BE49-F238E27FC236}">
                <a16:creationId xmlns:a16="http://schemas.microsoft.com/office/drawing/2014/main" id="{AD39B489-07E1-4927-A714-33C7D425557A}"/>
              </a:ext>
            </a:extLst>
          </p:cNvPr>
          <p:cNvPicPr>
            <a:picLocks noChangeAspect="1"/>
          </p:cNvPicPr>
          <p:nvPr/>
        </p:nvPicPr>
        <p:blipFill rotWithShape="1">
          <a:blip r:embed="rId4"/>
          <a:srcRect b="33028"/>
          <a:stretch/>
        </p:blipFill>
        <p:spPr>
          <a:xfrm>
            <a:off x="382172" y="2517352"/>
            <a:ext cx="4589585" cy="1688888"/>
          </a:xfrm>
          <a:prstGeom prst="rect">
            <a:avLst/>
          </a:prstGeom>
        </p:spPr>
      </p:pic>
      <p:pic>
        <p:nvPicPr>
          <p:cNvPr id="5" name="Picture 4">
            <a:extLst>
              <a:ext uri="{FF2B5EF4-FFF2-40B4-BE49-F238E27FC236}">
                <a16:creationId xmlns:a16="http://schemas.microsoft.com/office/drawing/2014/main" id="{C2BB97E7-FD1C-4461-9389-03F6B1299BF5}"/>
              </a:ext>
            </a:extLst>
          </p:cNvPr>
          <p:cNvPicPr>
            <a:picLocks noChangeAspect="1"/>
          </p:cNvPicPr>
          <p:nvPr/>
        </p:nvPicPr>
        <p:blipFill>
          <a:blip r:embed="rId5"/>
          <a:stretch>
            <a:fillRect/>
          </a:stretch>
        </p:blipFill>
        <p:spPr>
          <a:xfrm>
            <a:off x="382172" y="298938"/>
            <a:ext cx="4633546" cy="2180205"/>
          </a:xfrm>
          <a:prstGeom prst="rect">
            <a:avLst/>
          </a:prstGeom>
        </p:spPr>
      </p:pic>
      <p:sp>
        <p:nvSpPr>
          <p:cNvPr id="8" name="Explosion: 8 Points 7">
            <a:extLst>
              <a:ext uri="{FF2B5EF4-FFF2-40B4-BE49-F238E27FC236}">
                <a16:creationId xmlns:a16="http://schemas.microsoft.com/office/drawing/2014/main" id="{3BE022A1-6711-45AC-953E-F850C788AC19}"/>
              </a:ext>
            </a:extLst>
          </p:cNvPr>
          <p:cNvSpPr/>
          <p:nvPr/>
        </p:nvSpPr>
        <p:spPr>
          <a:xfrm>
            <a:off x="1005974" y="4316529"/>
            <a:ext cx="965200" cy="655320"/>
          </a:xfrm>
          <a:prstGeom prst="irregularSeal1">
            <a:avLst/>
          </a:prstGeom>
          <a:noFill/>
          <a:ln>
            <a:solidFill>
              <a:srgbClr val="EDC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DBDCCED-2D8C-4F75-8C95-CFE399EA67CB}"/>
              </a:ext>
            </a:extLst>
          </p:cNvPr>
          <p:cNvSpPr>
            <a:spLocks noGrp="1"/>
          </p:cNvSpPr>
          <p:nvPr>
            <p:ph type="title"/>
          </p:nvPr>
        </p:nvSpPr>
        <p:spPr>
          <a:xfrm>
            <a:off x="5196840" y="3589317"/>
            <a:ext cx="3886199" cy="1234143"/>
          </a:xfrm>
        </p:spPr>
        <p:txBody>
          <a:bodyPr/>
          <a:lstStyle/>
          <a:p>
            <a:r>
              <a:rPr lang="en-US">
                <a:solidFill>
                  <a:srgbClr val="213E3F"/>
                </a:solidFill>
                <a:latin typeface="Georgia" panose="02040502050405020303" pitchFamily="18" charset="0"/>
                <a:hlinkClick r:id="rId6">
                  <a:extLst>
                    <a:ext uri="{A12FA001-AC4F-418D-AE19-62706E023703}">
                      <ahyp:hlinkClr xmlns:ahyp="http://schemas.microsoft.com/office/drawing/2018/hyperlinkcolor" val="tx"/>
                    </a:ext>
                  </a:extLst>
                </a:hlinkClick>
              </a:rPr>
              <a:t>Architectural Design Forum Recordings</a:t>
            </a:r>
            <a:endParaRPr lang="en-US">
              <a:solidFill>
                <a:srgbClr val="213E3F"/>
              </a:solidFill>
              <a:latin typeface="Georgia" panose="02040502050405020303" pitchFamily="18" charset="0"/>
            </a:endParaRPr>
          </a:p>
        </p:txBody>
      </p:sp>
    </p:spTree>
    <p:extLst>
      <p:ext uri="{BB962C8B-B14F-4D97-AF65-F5344CB8AC3E}">
        <p14:creationId xmlns:p14="http://schemas.microsoft.com/office/powerpoint/2010/main" val="1059687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9DE8A-7A5B-4918-1811-44F7221746F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6E2A15A-5B50-88EC-DC06-054AC0443E6D}"/>
              </a:ext>
            </a:extLst>
          </p:cNvPr>
          <p:cNvSpPr/>
          <p:nvPr/>
        </p:nvSpPr>
        <p:spPr>
          <a:xfrm>
            <a:off x="1" y="685"/>
            <a:ext cx="9144000" cy="514213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0"/>
          </a:p>
        </p:txBody>
      </p:sp>
      <p:sp>
        <p:nvSpPr>
          <p:cNvPr id="2" name="Footer Placeholder 1">
            <a:extLst>
              <a:ext uri="{FF2B5EF4-FFF2-40B4-BE49-F238E27FC236}">
                <a16:creationId xmlns:a16="http://schemas.microsoft.com/office/drawing/2014/main" id="{593E3BA2-7D7C-0988-A44C-BA6F91BC992C}"/>
              </a:ext>
            </a:extLst>
          </p:cNvPr>
          <p:cNvSpPr>
            <a:spLocks noGrp="1"/>
          </p:cNvSpPr>
          <p:nvPr>
            <p:ph type="ftr" sz="quarter" idx="10"/>
          </p:nvPr>
        </p:nvSpPr>
        <p:spPr/>
        <p:txBody>
          <a:bodyPr/>
          <a:lstStyle/>
          <a:p>
            <a:pPr defTabSz="233652">
              <a:defRPr/>
            </a:pPr>
            <a:r>
              <a:rPr lang="en-US">
                <a:solidFill>
                  <a:srgbClr val="272725"/>
                </a:solidFill>
                <a:latin typeface="Georgia" panose="02040502050405020303" pitchFamily="18" charset="0"/>
              </a:rPr>
              <a:t>Privacy Wall</a:t>
            </a:r>
          </a:p>
        </p:txBody>
      </p:sp>
      <p:sp>
        <p:nvSpPr>
          <p:cNvPr id="7" name="Text Placeholder 6">
            <a:extLst>
              <a:ext uri="{FF2B5EF4-FFF2-40B4-BE49-F238E27FC236}">
                <a16:creationId xmlns:a16="http://schemas.microsoft.com/office/drawing/2014/main" id="{2B4A33F3-3201-CB11-8376-A729EC8432CB}"/>
              </a:ext>
            </a:extLst>
          </p:cNvPr>
          <p:cNvSpPr>
            <a:spLocks noGrp="1"/>
          </p:cNvSpPr>
          <p:nvPr>
            <p:ph type="body" sz="quarter" idx="12"/>
          </p:nvPr>
        </p:nvSpPr>
        <p:spPr>
          <a:xfrm>
            <a:off x="340108" y="2265520"/>
            <a:ext cx="3545998" cy="612460"/>
          </a:xfrm>
        </p:spPr>
        <p:txBody>
          <a:bodyPr/>
          <a:lstStyle/>
          <a:p>
            <a:pPr algn="ctr"/>
            <a:r>
              <a:rPr lang="en-US"/>
              <a:t>Check out</a:t>
            </a:r>
          </a:p>
          <a:p>
            <a:pPr algn="ctr"/>
            <a:r>
              <a:rPr lang="en-US"/>
              <a:t> </a:t>
            </a:r>
            <a:r>
              <a:rPr lang="en-US">
                <a:hlinkClick r:id="rId3"/>
              </a:rPr>
              <a:t>Understanding Privacy Wall Enhanced </a:t>
            </a:r>
            <a:endParaRPr lang="en-US" b="1">
              <a:solidFill>
                <a:srgbClr val="0070C0"/>
              </a:solidFill>
            </a:endParaRPr>
          </a:p>
        </p:txBody>
      </p:sp>
      <p:sp>
        <p:nvSpPr>
          <p:cNvPr id="5" name="Slide Number Placeholder 4">
            <a:extLst>
              <a:ext uri="{FF2B5EF4-FFF2-40B4-BE49-F238E27FC236}">
                <a16:creationId xmlns:a16="http://schemas.microsoft.com/office/drawing/2014/main" id="{B13490A8-AE53-9931-3210-F7A9BF358C25}"/>
              </a:ext>
            </a:extLst>
          </p:cNvPr>
          <p:cNvSpPr>
            <a:spLocks noGrp="1"/>
          </p:cNvSpPr>
          <p:nvPr>
            <p:ph type="sldNum" sz="quarter" idx="14"/>
          </p:nvPr>
        </p:nvSpPr>
        <p:spPr/>
        <p:txBody>
          <a:bodyPr/>
          <a:lstStyle/>
          <a:p>
            <a:pPr defTabSz="233652">
              <a:defRPr/>
            </a:pPr>
            <a:endParaRPr lang="en-GB">
              <a:solidFill>
                <a:srgbClr val="BDBEBD"/>
              </a:solidFill>
              <a:latin typeface="Arial"/>
            </a:endParaRPr>
          </a:p>
        </p:txBody>
      </p:sp>
      <p:sp>
        <p:nvSpPr>
          <p:cNvPr id="3" name="Slide Number Placeholder 4">
            <a:extLst>
              <a:ext uri="{FF2B5EF4-FFF2-40B4-BE49-F238E27FC236}">
                <a16:creationId xmlns:a16="http://schemas.microsoft.com/office/drawing/2014/main" id="{7E84CE98-A67A-76C7-BF25-0C128B2B4414}"/>
              </a:ext>
            </a:extLst>
          </p:cNvPr>
          <p:cNvSpPr txBox="1">
            <a:spLocks/>
          </p:cNvSpPr>
          <p:nvPr/>
        </p:nvSpPr>
        <p:spPr>
          <a:xfrm>
            <a:off x="8246543" y="4902863"/>
            <a:ext cx="557454" cy="18049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33652">
              <a:defRPr/>
            </a:pPr>
            <a:fld id="{387AECDB-6C85-4FE3-9DAF-486A9B5BAE12}" type="slidenum">
              <a:rPr lang="en-GB" sz="690">
                <a:solidFill>
                  <a:srgbClr val="BDBEBD"/>
                </a:solidFill>
                <a:latin typeface="Arial"/>
              </a:rPr>
              <a:pPr algn="r" defTabSz="233652">
                <a:defRPr/>
              </a:pPr>
              <a:t>7</a:t>
            </a:fld>
            <a:endParaRPr lang="en-GB" sz="690">
              <a:solidFill>
                <a:srgbClr val="BDBEBD"/>
              </a:solidFill>
              <a:latin typeface="Arial"/>
            </a:endParaRPr>
          </a:p>
        </p:txBody>
      </p:sp>
      <p:pic>
        <p:nvPicPr>
          <p:cNvPr id="6" name="Picture 5">
            <a:extLst>
              <a:ext uri="{FF2B5EF4-FFF2-40B4-BE49-F238E27FC236}">
                <a16:creationId xmlns:a16="http://schemas.microsoft.com/office/drawing/2014/main" id="{64D7C1D3-446C-BE0C-B3A9-52C7EFF7EB50}"/>
              </a:ext>
            </a:extLst>
          </p:cNvPr>
          <p:cNvPicPr>
            <a:picLocks noChangeAspect="1"/>
          </p:cNvPicPr>
          <p:nvPr/>
        </p:nvPicPr>
        <p:blipFill>
          <a:blip r:embed="rId4"/>
          <a:stretch>
            <a:fillRect/>
          </a:stretch>
        </p:blipFill>
        <p:spPr>
          <a:xfrm>
            <a:off x="3850326" y="469185"/>
            <a:ext cx="4584250" cy="44586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5482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221A7B2-D38E-8B29-5B9B-5E15315B74F6}"/>
              </a:ext>
            </a:extLst>
          </p:cNvPr>
          <p:cNvSpPr/>
          <p:nvPr/>
        </p:nvSpPr>
        <p:spPr>
          <a:xfrm>
            <a:off x="0" y="1408279"/>
            <a:ext cx="9143999" cy="214175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0"/>
          </a:p>
        </p:txBody>
      </p:sp>
      <p:sp>
        <p:nvSpPr>
          <p:cNvPr id="9" name="Title 1">
            <a:extLst>
              <a:ext uri="{FF2B5EF4-FFF2-40B4-BE49-F238E27FC236}">
                <a16:creationId xmlns:a16="http://schemas.microsoft.com/office/drawing/2014/main" id="{CE739DC4-4AAD-3D59-4E9D-4C74F100ECDE}"/>
              </a:ext>
            </a:extLst>
          </p:cNvPr>
          <p:cNvSpPr txBox="1">
            <a:spLocks/>
          </p:cNvSpPr>
          <p:nvPr/>
        </p:nvSpPr>
        <p:spPr>
          <a:xfrm>
            <a:off x="994639" y="1581755"/>
            <a:ext cx="7169150" cy="2501265"/>
          </a:xfrm>
          <a:prstGeom prst="rect">
            <a:avLst/>
          </a:prstGeom>
        </p:spPr>
        <p:txBody>
          <a:bodyPr lIns="0" tIns="0" rIns="0" bIns="0" anchor="t"/>
          <a:lstStyle>
            <a:lvl1pPr algn="r" defTabSz="730694" rtl="0" eaLnBrk="1" latinLnBrk="0" hangingPunct="1">
              <a:spcBef>
                <a:spcPct val="0"/>
              </a:spcBef>
              <a:buNone/>
              <a:defRPr kumimoji="0" lang="en-US" sz="2000" b="0" i="0" u="none" strike="noStrike" kern="1200" cap="none" spc="0" normalizeH="0" baseline="0" noProof="0">
                <a:ln>
                  <a:noFill/>
                </a:ln>
                <a:solidFill>
                  <a:srgbClr val="FFFFFF"/>
                </a:solidFill>
                <a:effectLst/>
                <a:uLnTx/>
                <a:uFillTx/>
                <a:latin typeface="+mj-lt"/>
                <a:ea typeface="Helvetica Neue Light" panose="02000403000000020004" pitchFamily="2" charset="0"/>
                <a:cs typeface="+mn-cs"/>
              </a:defRPr>
            </a:lvl1pPr>
          </a:lstStyle>
          <a:p>
            <a:pPr algn="ctr"/>
            <a:r>
              <a:rPr lang="en-US">
                <a:solidFill>
                  <a:schemeClr val="tx1"/>
                </a:solidFill>
              </a:rPr>
              <a:t>FOE Enhanced: 12.02.2024</a:t>
            </a:r>
          </a:p>
          <a:p>
            <a:pPr algn="ctr"/>
            <a:r>
              <a:rPr lang="en-US">
                <a:solidFill>
                  <a:schemeClr val="tx1"/>
                </a:solidFill>
              </a:rPr>
              <a:t>First Ship Enhanced: 01.06.2025</a:t>
            </a:r>
          </a:p>
          <a:p>
            <a:pPr algn="ctr"/>
            <a:endParaRPr lang="en-US">
              <a:solidFill>
                <a:schemeClr val="tx1"/>
              </a:solidFill>
            </a:endParaRPr>
          </a:p>
          <a:p>
            <a:pPr algn="ctr"/>
            <a:endParaRPr lang="en-US">
              <a:solidFill>
                <a:schemeClr val="tx1"/>
              </a:solidFill>
            </a:endParaRPr>
          </a:p>
          <a:p>
            <a:pPr algn="ctr"/>
            <a:r>
              <a:rPr lang="en-US">
                <a:solidFill>
                  <a:schemeClr val="tx1"/>
                </a:solidFill>
              </a:rPr>
              <a:t>LOE Legacy: 02.16.2025</a:t>
            </a:r>
          </a:p>
          <a:p>
            <a:pPr algn="ctr"/>
            <a:r>
              <a:rPr lang="en-US">
                <a:solidFill>
                  <a:schemeClr val="tx1"/>
                </a:solidFill>
              </a:rPr>
              <a:t>Last Ship Legacy: 05.02.2025</a:t>
            </a:r>
          </a:p>
        </p:txBody>
      </p:sp>
      <p:sp>
        <p:nvSpPr>
          <p:cNvPr id="10" name="Title 1">
            <a:extLst>
              <a:ext uri="{FF2B5EF4-FFF2-40B4-BE49-F238E27FC236}">
                <a16:creationId xmlns:a16="http://schemas.microsoft.com/office/drawing/2014/main" id="{603FFF35-EBCA-0228-0826-4F24C427B617}"/>
              </a:ext>
            </a:extLst>
          </p:cNvPr>
          <p:cNvSpPr txBox="1">
            <a:spLocks/>
          </p:cNvSpPr>
          <p:nvPr/>
        </p:nvSpPr>
        <p:spPr>
          <a:xfrm>
            <a:off x="1009310" y="562088"/>
            <a:ext cx="7169150" cy="523762"/>
          </a:xfrm>
          <a:prstGeom prst="rect">
            <a:avLst/>
          </a:prstGeom>
        </p:spPr>
        <p:txBody>
          <a:bodyPr lIns="0" tIns="0" rIns="0" bIns="0" anchor="t"/>
          <a:lstStyle>
            <a:lvl1pPr algn="r" defTabSz="730694" rtl="0" eaLnBrk="1" latinLnBrk="0" hangingPunct="1">
              <a:spcBef>
                <a:spcPct val="0"/>
              </a:spcBef>
              <a:buNone/>
              <a:defRPr kumimoji="0" lang="en-US" sz="2000" b="0" i="0" u="none" strike="noStrike" kern="1200" cap="none" spc="0" normalizeH="0" baseline="0" noProof="0">
                <a:ln>
                  <a:noFill/>
                </a:ln>
                <a:solidFill>
                  <a:srgbClr val="FFFFFF"/>
                </a:solidFill>
                <a:effectLst/>
                <a:uLnTx/>
                <a:uFillTx/>
                <a:latin typeface="+mj-lt"/>
                <a:ea typeface="Helvetica Neue Light" panose="02000403000000020004" pitchFamily="2" charset="0"/>
                <a:cs typeface="+mn-cs"/>
              </a:defRPr>
            </a:lvl1pPr>
          </a:lstStyle>
          <a:p>
            <a:pPr algn="ctr"/>
            <a:r>
              <a:rPr lang="en-US" b="1">
                <a:solidFill>
                  <a:schemeClr val="tx1"/>
                </a:solidFill>
              </a:rPr>
              <a:t>Updated Privacy Wall Enhanced-Dates</a:t>
            </a:r>
          </a:p>
        </p:txBody>
      </p:sp>
      <p:sp>
        <p:nvSpPr>
          <p:cNvPr id="11" name="Title 1">
            <a:extLst>
              <a:ext uri="{FF2B5EF4-FFF2-40B4-BE49-F238E27FC236}">
                <a16:creationId xmlns:a16="http://schemas.microsoft.com/office/drawing/2014/main" id="{3EC8830D-931C-7E9E-2B91-A23F9A6CCA5C}"/>
              </a:ext>
            </a:extLst>
          </p:cNvPr>
          <p:cNvSpPr txBox="1">
            <a:spLocks/>
          </p:cNvSpPr>
          <p:nvPr/>
        </p:nvSpPr>
        <p:spPr>
          <a:xfrm>
            <a:off x="1009310" y="4234338"/>
            <a:ext cx="7169150" cy="523762"/>
          </a:xfrm>
          <a:prstGeom prst="rect">
            <a:avLst/>
          </a:prstGeom>
        </p:spPr>
        <p:txBody>
          <a:bodyPr lIns="0" tIns="0" rIns="0" bIns="0" anchor="t"/>
          <a:lstStyle>
            <a:lvl1pPr algn="r" defTabSz="730694" rtl="0" eaLnBrk="1" latinLnBrk="0" hangingPunct="1">
              <a:spcBef>
                <a:spcPct val="0"/>
              </a:spcBef>
              <a:buNone/>
              <a:defRPr kumimoji="0" lang="en-US" sz="2000" b="0" i="0" u="none" strike="noStrike" kern="1200" cap="none" spc="0" normalizeH="0" baseline="0" noProof="0">
                <a:ln>
                  <a:noFill/>
                </a:ln>
                <a:solidFill>
                  <a:srgbClr val="FFFFFF"/>
                </a:solidFill>
                <a:effectLst/>
                <a:uLnTx/>
                <a:uFillTx/>
                <a:latin typeface="+mj-lt"/>
                <a:ea typeface="Helvetica Neue Light" panose="02000403000000020004" pitchFamily="2" charset="0"/>
                <a:cs typeface="+mn-cs"/>
              </a:defRPr>
            </a:lvl1pPr>
          </a:lstStyle>
          <a:p>
            <a:pPr algn="ctr"/>
            <a:r>
              <a:rPr lang="en-US">
                <a:solidFill>
                  <a:srgbClr val="37503E"/>
                </a:solidFill>
                <a:hlinkClick r:id="rId3"/>
              </a:rPr>
              <a:t>Corporate Business Transformation Update Communication Nov. 13, 2024</a:t>
            </a:r>
            <a:endParaRPr lang="en-US">
              <a:solidFill>
                <a:srgbClr val="37503E"/>
              </a:solidFill>
            </a:endParaRPr>
          </a:p>
        </p:txBody>
      </p:sp>
    </p:spTree>
    <p:extLst>
      <p:ext uri="{BB962C8B-B14F-4D97-AF65-F5344CB8AC3E}">
        <p14:creationId xmlns:p14="http://schemas.microsoft.com/office/powerpoint/2010/main" val="160659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FA7FE-A990-7784-9A38-1DC24C9BC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BBC1A-C8D8-793E-B3F9-72F8C5BE7F8A}"/>
              </a:ext>
            </a:extLst>
          </p:cNvPr>
          <p:cNvSpPr>
            <a:spLocks noGrp="1"/>
          </p:cNvSpPr>
          <p:nvPr>
            <p:ph type="title"/>
          </p:nvPr>
        </p:nvSpPr>
        <p:spPr>
          <a:xfrm>
            <a:off x="1327150" y="2344566"/>
            <a:ext cx="7169150" cy="523762"/>
          </a:xfrm>
        </p:spPr>
        <p:txBody>
          <a:bodyPr/>
          <a:lstStyle/>
          <a:p>
            <a:r>
              <a:rPr lang="en-US">
                <a:solidFill>
                  <a:schemeClr val="tx1"/>
                </a:solidFill>
              </a:rPr>
              <a:t>Resource Highlight</a:t>
            </a:r>
          </a:p>
        </p:txBody>
      </p:sp>
    </p:spTree>
    <p:extLst>
      <p:ext uri="{BB962C8B-B14F-4D97-AF65-F5344CB8AC3E}">
        <p14:creationId xmlns:p14="http://schemas.microsoft.com/office/powerpoint/2010/main" val="2063889966"/>
      </p:ext>
    </p:extLst>
  </p:cSld>
  <p:clrMapOvr>
    <a:masterClrMapping/>
  </p:clrMapOvr>
</p:sld>
</file>

<file path=ppt/theme/theme1.xml><?xml version="1.0" encoding="utf-8"?>
<a:theme xmlns:a="http://schemas.openxmlformats.org/drawingml/2006/main" name="Steelcase">
  <a:themeElements>
    <a:clrScheme name="Custom 1">
      <a:dk1>
        <a:srgbClr val="6C6F70"/>
      </a:dk1>
      <a:lt1>
        <a:srgbClr val="FFFFFF"/>
      </a:lt1>
      <a:dk2>
        <a:srgbClr val="0A0A0A"/>
      </a:dk2>
      <a:lt2>
        <a:srgbClr val="FFFFFF"/>
      </a:lt2>
      <a:accent1>
        <a:srgbClr val="1E4A67"/>
      </a:accent1>
      <a:accent2>
        <a:srgbClr val="B3DCD9"/>
      </a:accent2>
      <a:accent3>
        <a:srgbClr val="FCB089"/>
      </a:accent3>
      <a:accent4>
        <a:srgbClr val="FE6465"/>
      </a:accent4>
      <a:accent5>
        <a:srgbClr val="D3C607"/>
      </a:accent5>
      <a:accent6>
        <a:srgbClr val="41614B"/>
      </a:accent6>
      <a:hlink>
        <a:srgbClr val="6C6F70"/>
      </a:hlink>
      <a:folHlink>
        <a:srgbClr val="B3B2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a237458f-e013-4e14-9fd7-65a178896860" xsi:nil="true"/>
    <Owner xmlns="a237458f-e013-4e14-9fd7-65a178896860">
      <UserInfo>
        <DisplayName/>
        <AccountId xsi:nil="true"/>
        <AccountType/>
      </UserInfo>
    </Owner>
    <SharedWithUsers xmlns="02e1e8bc-c575-49eb-b4fc-05b6fe3bf966">
      <UserInfo>
        <DisplayName>Timm, Sara</DisplayName>
        <AccountId>119</AccountId>
        <AccountType/>
      </UserInfo>
      <UserInfo>
        <DisplayName>Caldwell, Miranda</DisplayName>
        <AccountId>1019</AccountId>
        <AccountType/>
      </UserInfo>
      <UserInfo>
        <DisplayName>Watt, Niki</DisplayName>
        <AccountId>121</AccountId>
        <AccountType/>
      </UserInfo>
      <UserInfo>
        <DisplayName>Huisman, Kristina</DisplayName>
        <AccountId>20</AccountId>
        <AccountType/>
      </UserInfo>
      <UserInfo>
        <DisplayName>Velie, Larry</DisplayName>
        <AccountId>18</AccountId>
        <AccountType/>
      </UserInfo>
      <UserInfo>
        <DisplayName>Harris, Kenneth (Ken)</DisplayName>
        <AccountId>152</AccountId>
        <AccountType/>
      </UserInfo>
      <UserInfo>
        <DisplayName>Scott Heeagle</DisplayName>
        <AccountId>971</AccountId>
        <AccountType/>
      </UserInfo>
      <UserInfo>
        <DisplayName>Alonzi, Michael</DisplayName>
        <AccountId>460</AccountId>
        <AccountType/>
      </UserInfo>
      <UserInfo>
        <DisplayName>Auchincloss, Blake</DisplayName>
        <AccountId>123</AccountId>
        <AccountType/>
      </UserInfo>
      <UserInfo>
        <DisplayName>Evans, Elizabeth</DisplayName>
        <AccountId>515</AccountId>
        <AccountType/>
      </UserInfo>
      <UserInfo>
        <DisplayName>Sneider, Bradley</DisplayName>
        <AccountId>19</AccountId>
        <AccountType/>
      </UserInfo>
      <UserInfo>
        <DisplayName>Kozak, Erin</DisplayName>
        <AccountId>666</AccountId>
        <AccountType/>
      </UserInfo>
      <UserInfo>
        <DisplayName>Peat, Jason</DisplayName>
        <AccountId>10536</AccountId>
        <AccountType/>
      </UserInfo>
      <UserInfo>
        <DisplayName>Gutierrez, Paulina</DisplayName>
        <AccountId>389</AccountId>
        <AccountType/>
      </UserInfo>
    </SharedWithUsers>
    <TaxCatchAll xmlns="02e1e8bc-c575-49eb-b4fc-05b6fe3bf966" xsi:nil="true"/>
    <lcf76f155ced4ddcb4097134ff3c332f xmlns="a237458f-e013-4e14-9fd7-65a17889686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9603F5E5918E438E1327F08C478D81" ma:contentTypeVersion="20" ma:contentTypeDescription="Create a new document." ma:contentTypeScope="" ma:versionID="113a91679cab62e8bbc34f30bdc9b04a">
  <xsd:schema xmlns:xsd="http://www.w3.org/2001/XMLSchema" xmlns:xs="http://www.w3.org/2001/XMLSchema" xmlns:p="http://schemas.microsoft.com/office/2006/metadata/properties" xmlns:ns2="a237458f-e013-4e14-9fd7-65a178896860" xmlns:ns3="02e1e8bc-c575-49eb-b4fc-05b6fe3bf966" targetNamespace="http://schemas.microsoft.com/office/2006/metadata/properties" ma:root="true" ma:fieldsID="78a5e2822fe9eca436c7c93dad6a2b63" ns2:_="" ns3:_="">
    <xsd:import namespace="a237458f-e013-4e14-9fd7-65a178896860"/>
    <xsd:import namespace="02e1e8bc-c575-49eb-b4fc-05b6fe3bf96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Owner" minOccurs="0"/>
                <xsd:element ref="ns2:Statu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7458f-e013-4e14-9fd7-65a1788968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Owner" ma:index="20"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21" nillable="true" ma:displayName="Status " ma:format="Dropdown" ma:internalName="Status">
      <xsd:simpleType>
        <xsd:restriction base="dms:Choice">
          <xsd:enumeration value="Not Started"/>
          <xsd:enumeration value="In Progress"/>
          <xsd:enumeration value=" Complete"/>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7bc68a4b-62cc-4e91-af93-a2b2dcf175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e1e8bc-c575-49eb-b4fc-05b6fe3bf96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9d5c239-4283-4d13-81bb-5a496fb3a521}" ma:internalName="TaxCatchAll" ma:showField="CatchAllData" ma:web="02e1e8bc-c575-49eb-b4fc-05b6fe3bf9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A1A38E-F386-48AB-9086-25A25F7B8E77}">
  <ds:schemaRefs>
    <ds:schemaRef ds:uri="http://schemas.microsoft.com/sharepoint/v3/contenttype/forms"/>
  </ds:schemaRefs>
</ds:datastoreItem>
</file>

<file path=customXml/itemProps2.xml><?xml version="1.0" encoding="utf-8"?>
<ds:datastoreItem xmlns:ds="http://schemas.openxmlformats.org/officeDocument/2006/customXml" ds:itemID="{6876AA08-C164-46FE-ABD4-9F97F2350D69}">
  <ds:schemaRefs>
    <ds:schemaRef ds:uri="http://purl.org/dc/terms/"/>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2006/metadata/properties"/>
    <ds:schemaRef ds:uri="a237458f-e013-4e14-9fd7-65a178896860"/>
    <ds:schemaRef ds:uri="http://schemas.microsoft.com/office/infopath/2007/PartnerControls"/>
    <ds:schemaRef ds:uri="02e1e8bc-c575-49eb-b4fc-05b6fe3bf966"/>
    <ds:schemaRef ds:uri="http://www.w3.org/XML/1998/namespace"/>
  </ds:schemaRefs>
</ds:datastoreItem>
</file>

<file path=customXml/itemProps3.xml><?xml version="1.0" encoding="utf-8"?>
<ds:datastoreItem xmlns:ds="http://schemas.openxmlformats.org/officeDocument/2006/customXml" ds:itemID="{35DC28DC-2191-4CDE-B555-FB1079AE9B65}">
  <ds:schemaRefs>
    <ds:schemaRef ds:uri="02e1e8bc-c575-49eb-b4fc-05b6fe3bf966"/>
    <ds:schemaRef ds:uri="a237458f-e013-4e14-9fd7-65a1788968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659</TotalTime>
  <Words>1056</Words>
  <Application>Microsoft Office PowerPoint</Application>
  <PresentationFormat>On-screen Show (16:9)</PresentationFormat>
  <Paragraphs>192</Paragraphs>
  <Slides>30</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Calibri</vt:lpstr>
      <vt:lpstr>Georgia</vt:lpstr>
      <vt:lpstr>Google Sans</vt:lpstr>
      <vt:lpstr>Helvetica</vt:lpstr>
      <vt:lpstr>Helvetica Neue</vt:lpstr>
      <vt:lpstr>Helvetica Neue Light</vt:lpstr>
      <vt:lpstr>HOK Sans</vt:lpstr>
      <vt:lpstr>Roboto</vt:lpstr>
      <vt:lpstr>Wingdings</vt:lpstr>
      <vt:lpstr>Steelcase</vt:lpstr>
      <vt:lpstr>PowerPoint Presentation</vt:lpstr>
      <vt:lpstr>fo·rum /ˈfôrəm/ noun  a place, meeting, or medium where ideas and views on a particular issue can be exchanged </vt:lpstr>
      <vt:lpstr>Architectural Design Forum</vt:lpstr>
      <vt:lpstr>Agenda</vt:lpstr>
      <vt:lpstr>2025 Architectural Design Forum - Calendar</vt:lpstr>
      <vt:lpstr>Architectural Design Forum Recordings</vt:lpstr>
      <vt:lpstr>PowerPoint Presentation</vt:lpstr>
      <vt:lpstr>PowerPoint Presentation</vt:lpstr>
      <vt:lpstr>Resource Highlight</vt:lpstr>
      <vt:lpstr>PowerPoint Presentation</vt:lpstr>
      <vt:lpstr>PowerPoint Presentation</vt:lpstr>
      <vt:lpstr>PowerPoint Presentation</vt:lpstr>
      <vt:lpstr>Privacy Wall Enhanced-January Bugs and Feature Stories</vt:lpstr>
      <vt:lpstr>PowerPoint Presentation</vt:lpstr>
      <vt:lpstr>PowerPoint Presentation</vt:lpstr>
      <vt:lpstr>PowerPoint Presentation</vt:lpstr>
      <vt:lpstr>Privacy Wall Enhanced/Lite Scale Connections</vt:lpstr>
      <vt:lpstr>Everwall Power Cutouts on Steel Skins + Best Practices for Factory Cut Power  </vt:lpstr>
      <vt:lpstr>PowerPoint Presentation</vt:lpstr>
      <vt:lpstr>PowerPoint Presentation</vt:lpstr>
      <vt:lpstr>PowerPoint Presentation</vt:lpstr>
      <vt:lpstr>PowerPoint Presentation</vt:lpstr>
      <vt:lpstr>PowerPoint Presentation</vt:lpstr>
      <vt:lpstr>Privacy Wall Enhanced Bug </vt:lpstr>
      <vt:lpstr>PowerPoint Presentation</vt:lpstr>
      <vt:lpstr>PowerPoint Presentation</vt:lpstr>
      <vt:lpstr>PowerPoint Presentation</vt:lpstr>
      <vt:lpstr>PowerPoint Presentation</vt:lpstr>
      <vt:lpstr>PowerPoint Presentation</vt:lpstr>
      <vt:lpstr>PowerPoint Presentation</vt:lpstr>
    </vt:vector>
  </TitlesOfParts>
  <Company>Steelcase,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Name</dc:title>
  <dc:creator>Rosser, Bev</dc:creator>
  <cp:lastModifiedBy>Huisman, Kristina</cp:lastModifiedBy>
  <cp:revision>1</cp:revision>
  <cp:lastPrinted>2016-07-18T19:12:49Z</cp:lastPrinted>
  <dcterms:created xsi:type="dcterms:W3CDTF">2014-11-10T19:59:21Z</dcterms:created>
  <dcterms:modified xsi:type="dcterms:W3CDTF">2025-01-29T18:50:45Z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pdateToken">
    <vt:lpwstr>6</vt:lpwstr>
  </property>
  <property fmtid="{D5CDD505-2E9C-101B-9397-08002B2CF9AE}" pid="3" name="Offisync_ProviderInitializationData">
    <vt:lpwstr>https://village.steelcase.com</vt:lpwstr>
  </property>
  <property fmtid="{D5CDD505-2E9C-101B-9397-08002B2CF9AE}" pid="4" name="Jive_LatestUserAccountName">
    <vt:lpwstr>smeyers</vt:lpwstr>
  </property>
  <property fmtid="{D5CDD505-2E9C-101B-9397-08002B2CF9AE}" pid="5" name="Offisync_UniqueId">
    <vt:lpwstr>36635</vt:lpwstr>
  </property>
  <property fmtid="{D5CDD505-2E9C-101B-9397-08002B2CF9AE}" pid="6" name="Jive_VersionGuid">
    <vt:lpwstr>8e042e16-4294-48e4-9e4b-f1f45901378e</vt:lpwstr>
  </property>
  <property fmtid="{D5CDD505-2E9C-101B-9397-08002B2CF9AE}" pid="7" name="Offisync_ServerID">
    <vt:lpwstr>724184db-d399-4b92-85a9-cedb4f33dcac</vt:lpwstr>
  </property>
  <property fmtid="{D5CDD505-2E9C-101B-9397-08002B2CF9AE}" pid="8" name="ContentTypeId">
    <vt:lpwstr>0x010100259603F5E5918E438E1327F08C478D81</vt:lpwstr>
  </property>
  <property fmtid="{D5CDD505-2E9C-101B-9397-08002B2CF9AE}" pid="9" name="MediaServiceImageTags">
    <vt:lpwstr/>
  </property>
</Properties>
</file>