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1769" r:id="rId5"/>
    <p:sldId id="1794" r:id="rId6"/>
    <p:sldId id="1770" r:id="rId7"/>
    <p:sldId id="1819" r:id="rId8"/>
    <p:sldId id="1818" r:id="rId9"/>
    <p:sldId id="1820" r:id="rId10"/>
    <p:sldId id="1821" r:id="rId11"/>
    <p:sldId id="1822" r:id="rId12"/>
    <p:sldId id="1823" r:id="rId13"/>
    <p:sldId id="1824" r:id="rId14"/>
    <p:sldId id="1825" r:id="rId15"/>
    <p:sldId id="1765" r:id="rId16"/>
    <p:sldId id="1795" r:id="rId17"/>
    <p:sldId id="9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01E209-0F53-4D43-82B3-06F9B11619FB}">
          <p14:sldIdLst>
            <p14:sldId id="1769"/>
            <p14:sldId id="1794"/>
            <p14:sldId id="1770"/>
            <p14:sldId id="1819"/>
            <p14:sldId id="1818"/>
            <p14:sldId id="1820"/>
            <p14:sldId id="1821"/>
            <p14:sldId id="1822"/>
            <p14:sldId id="1823"/>
            <p14:sldId id="1824"/>
            <p14:sldId id="1825"/>
            <p14:sldId id="1765"/>
            <p14:sldId id="1795"/>
            <p14:sldId id="991"/>
          </p14:sldIdLst>
        </p14:section>
      </p14:sectionLst>
    </p:ext>
    <p:ext uri="{EFAFB233-063F-42B5-8137-9DF3F51BA10A}">
      <p15:sldGuideLst xmlns:p15="http://schemas.microsoft.com/office/powerpoint/2012/main">
        <p15:guide id="1" orient="horz"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har, Azzah" initials="AA" lastIdx="3" clrIdx="0">
    <p:extLst>
      <p:ext uri="{19B8F6BF-5375-455C-9EA6-DF929625EA0E}">
        <p15:presenceInfo xmlns:p15="http://schemas.microsoft.com/office/powerpoint/2012/main" userId="S::AAZHAR@steelcase.com::2465976e-6abd-43ff-8e5b-d8c50a9e8e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816F"/>
    <a:srgbClr val="545048"/>
    <a:srgbClr val="695D4F"/>
    <a:srgbClr val="A59686"/>
    <a:srgbClr val="031088"/>
    <a:srgbClr val="ECC2B1"/>
    <a:srgbClr val="E5DA54"/>
    <a:srgbClr val="B8D4D5"/>
    <a:srgbClr val="9EC090"/>
    <a:srgbClr val="BCC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5226" autoAdjust="0"/>
  </p:normalViewPr>
  <p:slideViewPr>
    <p:cSldViewPr snapToGrid="0">
      <p:cViewPr varScale="1">
        <p:scale>
          <a:sx n="82" d="100"/>
          <a:sy n="82" d="100"/>
        </p:scale>
        <p:origin x="715" y="58"/>
      </p:cViewPr>
      <p:guideLst>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23A4A-024A-2E4B-81D0-738EE35CE1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5B5C803-8015-B94E-A076-136BEFF873E3}">
      <dgm:prSet phldrT="[Text]" custT="1"/>
      <dgm:spPr>
        <a:solidFill>
          <a:schemeClr val="tx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gm:t>
    </dgm:pt>
    <dgm:pt modelId="{29EFF7C0-3463-AA4E-A2C4-F89077FC456E}" type="parTrans" cxnId="{9AE262C4-9D82-DA47-B3B3-207A992A4103}">
      <dgm:prSet/>
      <dgm:spPr/>
      <dgm:t>
        <a:bodyPr/>
        <a:lstStyle/>
        <a:p>
          <a:endParaRPr lang="en-US"/>
        </a:p>
      </dgm:t>
    </dgm:pt>
    <dgm:pt modelId="{9C30F3A5-F312-5F4A-A0E5-BA52681178C0}" type="sibTrans" cxnId="{9AE262C4-9D82-DA47-B3B3-207A992A4103}">
      <dgm:prSet/>
      <dgm:spPr>
        <a:noFill/>
      </dgm:spPr>
      <dgm:t>
        <a:bodyPr/>
        <a:lstStyle/>
        <a:p>
          <a:endParaRPr lang="en-US"/>
        </a:p>
      </dgm:t>
    </dgm:pt>
    <dgm:pt modelId="{5F1BF941-2013-BC4A-9407-5E17C1EE9CD6}">
      <dgm:prSet phldrT="[Text]" custT="1"/>
      <dgm:spPr>
        <a:solidFill>
          <a:schemeClr val="accent2">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gm:t>
    </dgm:pt>
    <dgm:pt modelId="{B03DCED5-4D57-5942-A9AE-74E7BAB61EF5}" type="parTrans" cxnId="{8999BA7C-0641-9F4E-955F-56420FB207EA}">
      <dgm:prSet/>
      <dgm:spPr/>
      <dgm:t>
        <a:bodyPr/>
        <a:lstStyle/>
        <a:p>
          <a:endParaRPr lang="en-US"/>
        </a:p>
      </dgm:t>
    </dgm:pt>
    <dgm:pt modelId="{732B8BCD-4957-A748-A76F-DD3DA4A1F943}" type="sibTrans" cxnId="{8999BA7C-0641-9F4E-955F-56420FB207EA}">
      <dgm:prSet/>
      <dgm:spPr>
        <a:noFill/>
      </dgm:spPr>
      <dgm:t>
        <a:bodyPr/>
        <a:lstStyle/>
        <a:p>
          <a:endParaRPr lang="en-US"/>
        </a:p>
      </dgm:t>
    </dgm:pt>
    <dgm:pt modelId="{B806B249-CFD0-BB41-9C3A-6DF3A34B8BB0}">
      <dgm:prSet phldrT="[Text]" custT="1"/>
      <dgm:spPr>
        <a:solidFill>
          <a:schemeClr val="tx2">
            <a:lumMod val="40000"/>
            <a:lumOff val="60000"/>
            <a:alpha val="80000"/>
          </a:scheme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9CD0C14A-FD70-0742-8889-50B75D1346DF}" type="parTrans" cxnId="{6BB81F68-B7F0-E245-AA77-A7E92F9ADC7C}">
      <dgm:prSet/>
      <dgm:spPr/>
      <dgm:t>
        <a:bodyPr/>
        <a:lstStyle/>
        <a:p>
          <a:endParaRPr lang="en-US"/>
        </a:p>
      </dgm:t>
    </dgm:pt>
    <dgm:pt modelId="{687DA134-C7B8-FE4E-BFFB-9A6AE0953370}" type="sibTrans" cxnId="{6BB81F68-B7F0-E245-AA77-A7E92F9ADC7C}">
      <dgm:prSet/>
      <dgm:spPr/>
      <dgm:t>
        <a:bodyPr/>
        <a:lstStyle/>
        <a:p>
          <a:endParaRPr lang="en-US"/>
        </a:p>
      </dgm:t>
    </dgm:pt>
    <dgm:pt modelId="{1CB99DD2-665A-B34A-B2A4-38F713178167}">
      <dgm:prSet phldrT="[Text]" custT="1"/>
      <dgm:spPr>
        <a:solidFill>
          <a:srgbClr val="E1D690">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gm:t>
    </dgm:pt>
    <dgm:pt modelId="{30FB4334-A9EE-C949-9FBC-4ACD0F2D6386}" type="parTrans" cxnId="{FCB6B9BA-DA44-A243-8048-21C4838EB213}">
      <dgm:prSet/>
      <dgm:spPr/>
      <dgm:t>
        <a:bodyPr/>
        <a:lstStyle/>
        <a:p>
          <a:endParaRPr lang="en-US"/>
        </a:p>
      </dgm:t>
    </dgm:pt>
    <dgm:pt modelId="{4EF9AD16-4BA7-B54C-92CF-F1F6B34F3780}" type="sibTrans" cxnId="{FCB6B9BA-DA44-A243-8048-21C4838EB213}">
      <dgm:prSet/>
      <dgm:spPr>
        <a:noFill/>
      </dgm:spPr>
      <dgm:t>
        <a:bodyPr/>
        <a:lstStyle/>
        <a:p>
          <a:endParaRPr lang="en-US"/>
        </a:p>
      </dgm:t>
    </dgm:pt>
    <dgm:pt modelId="{92C2F0B8-18BE-0946-8727-D728F971C0FE}">
      <dgm:prSet phldrT="[Text]" custT="1"/>
      <dgm:spPr>
        <a:solidFill>
          <a:srgbClr val="F9C8BF">
            <a:alpha val="80000"/>
          </a:srgbClr>
        </a:solidFill>
        <a:ln>
          <a:noFill/>
        </a:ln>
      </dgm:spPr>
      <dgm: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gm:t>
    </dgm:pt>
    <dgm:pt modelId="{EF721CC3-6AFC-E24F-930F-E92D3B8E00CA}" type="parTrans" cxnId="{B1FDCD68-5190-3C4F-97ED-768C81783904}">
      <dgm:prSet/>
      <dgm:spPr/>
      <dgm:t>
        <a:bodyPr/>
        <a:lstStyle/>
        <a:p>
          <a:endParaRPr lang="en-US"/>
        </a:p>
      </dgm:t>
    </dgm:pt>
    <dgm:pt modelId="{3A93B3BB-0C4E-3348-86FE-0D265335377F}" type="sibTrans" cxnId="{B1FDCD68-5190-3C4F-97ED-768C81783904}">
      <dgm:prSet/>
      <dgm:spPr>
        <a:noFill/>
      </dgm:spPr>
      <dgm:t>
        <a:bodyPr/>
        <a:lstStyle/>
        <a:p>
          <a:endParaRPr lang="en-US"/>
        </a:p>
      </dgm:t>
    </dgm:pt>
    <dgm:pt modelId="{DE56DC34-1D2B-AB48-914B-8668E021E66D}" type="pres">
      <dgm:prSet presAssocID="{9EA23A4A-024A-2E4B-81D0-738EE35CE111}" presName="cycle" presStyleCnt="0">
        <dgm:presLayoutVars>
          <dgm:dir/>
          <dgm:resizeHandles val="exact"/>
        </dgm:presLayoutVars>
      </dgm:prSet>
      <dgm:spPr/>
    </dgm:pt>
    <dgm:pt modelId="{79483925-1E63-4041-95B5-8097E243C663}" type="pres">
      <dgm:prSet presAssocID="{D5B5C803-8015-B94E-A076-136BEFF873E3}" presName="node" presStyleLbl="node1" presStyleIdx="0" presStyleCnt="5" custScaleX="175163" custScaleY="175163">
        <dgm:presLayoutVars>
          <dgm:bulletEnabled val="1"/>
        </dgm:presLayoutVars>
      </dgm:prSet>
      <dgm:spPr/>
    </dgm:pt>
    <dgm:pt modelId="{CD205560-033B-B14F-B7CB-768AFD3E672C}" type="pres">
      <dgm:prSet presAssocID="{9C30F3A5-F312-5F4A-A0E5-BA52681178C0}" presName="sibTrans" presStyleLbl="sibTrans2D1" presStyleIdx="0" presStyleCnt="5"/>
      <dgm:spPr/>
    </dgm:pt>
    <dgm:pt modelId="{C5FC6EC5-E33D-E243-913A-D372EF421519}" type="pres">
      <dgm:prSet presAssocID="{9C30F3A5-F312-5F4A-A0E5-BA52681178C0}" presName="connectorText" presStyleLbl="sibTrans2D1" presStyleIdx="0" presStyleCnt="5"/>
      <dgm:spPr/>
    </dgm:pt>
    <dgm:pt modelId="{44275E03-0F42-CD4C-BB39-E5F0FB4614B3}" type="pres">
      <dgm:prSet presAssocID="{5F1BF941-2013-BC4A-9407-5E17C1EE9CD6}" presName="node" presStyleLbl="node1" presStyleIdx="1" presStyleCnt="5" custScaleX="175163" custScaleY="175163" custRadScaleRad="99007" custRadScaleInc="-399602">
        <dgm:presLayoutVars>
          <dgm:bulletEnabled val="1"/>
        </dgm:presLayoutVars>
      </dgm:prSet>
      <dgm:spPr/>
    </dgm:pt>
    <dgm:pt modelId="{14737C0C-D3A2-0F4D-849F-598401454597}" type="pres">
      <dgm:prSet presAssocID="{732B8BCD-4957-A748-A76F-DD3DA4A1F943}" presName="sibTrans" presStyleLbl="sibTrans2D1" presStyleIdx="1" presStyleCnt="5"/>
      <dgm:spPr/>
    </dgm:pt>
    <dgm:pt modelId="{62347566-7779-E440-897A-9D74DAC9050E}" type="pres">
      <dgm:prSet presAssocID="{732B8BCD-4957-A748-A76F-DD3DA4A1F943}" presName="connectorText" presStyleLbl="sibTrans2D1" presStyleIdx="1" presStyleCnt="5"/>
      <dgm:spPr/>
    </dgm:pt>
    <dgm:pt modelId="{D62B5CEC-EA59-404E-89B5-1A8392C161A2}" type="pres">
      <dgm:prSet presAssocID="{B806B249-CFD0-BB41-9C3A-6DF3A34B8BB0}" presName="node" presStyleLbl="node1" presStyleIdx="2" presStyleCnt="5" custScaleX="175163" custScaleY="175163">
        <dgm:presLayoutVars>
          <dgm:bulletEnabled val="1"/>
        </dgm:presLayoutVars>
      </dgm:prSet>
      <dgm:spPr/>
    </dgm:pt>
    <dgm:pt modelId="{91BDE1B3-2A7B-3B43-B66B-0F82DC92F02B}" type="pres">
      <dgm:prSet presAssocID="{687DA134-C7B8-FE4E-BFFB-9A6AE0953370}" presName="sibTrans" presStyleLbl="sibTrans2D1" presStyleIdx="2" presStyleCnt="5"/>
      <dgm:spPr/>
    </dgm:pt>
    <dgm:pt modelId="{3D60CF33-EBD0-1C49-AC53-E10691A631B6}" type="pres">
      <dgm:prSet presAssocID="{687DA134-C7B8-FE4E-BFFB-9A6AE0953370}" presName="connectorText" presStyleLbl="sibTrans2D1" presStyleIdx="2" presStyleCnt="5"/>
      <dgm:spPr/>
    </dgm:pt>
    <dgm:pt modelId="{FA7E5DA2-3EE8-EB45-9813-985D167FE1CC}" type="pres">
      <dgm:prSet presAssocID="{1CB99DD2-665A-B34A-B2A4-38F713178167}" presName="node" presStyleLbl="node1" presStyleIdx="3" presStyleCnt="5" custScaleX="175163" custScaleY="175163">
        <dgm:presLayoutVars>
          <dgm:bulletEnabled val="1"/>
        </dgm:presLayoutVars>
      </dgm:prSet>
      <dgm:spPr/>
    </dgm:pt>
    <dgm:pt modelId="{1455ECD9-C39A-1748-8EFC-8BC5F36AA8EC}" type="pres">
      <dgm:prSet presAssocID="{4EF9AD16-4BA7-B54C-92CF-F1F6B34F3780}" presName="sibTrans" presStyleLbl="sibTrans2D1" presStyleIdx="3" presStyleCnt="5"/>
      <dgm:spPr/>
    </dgm:pt>
    <dgm:pt modelId="{EB6C6501-DDD7-0047-8DD7-16860D91F99E}" type="pres">
      <dgm:prSet presAssocID="{4EF9AD16-4BA7-B54C-92CF-F1F6B34F3780}" presName="connectorText" presStyleLbl="sibTrans2D1" presStyleIdx="3" presStyleCnt="5"/>
      <dgm:spPr/>
    </dgm:pt>
    <dgm:pt modelId="{F0688032-F4C9-984B-AA48-5B2F4FFF6A13}" type="pres">
      <dgm:prSet presAssocID="{92C2F0B8-18BE-0946-8727-D728F971C0FE}" presName="node" presStyleLbl="node1" presStyleIdx="4" presStyleCnt="5" custScaleX="175163" custScaleY="175163" custRadScaleRad="108541" custRadScaleInc="404053">
        <dgm:presLayoutVars>
          <dgm:bulletEnabled val="1"/>
        </dgm:presLayoutVars>
      </dgm:prSet>
      <dgm:spPr/>
    </dgm:pt>
    <dgm:pt modelId="{14BD0770-A72B-AC47-AF67-406E03735808}" type="pres">
      <dgm:prSet presAssocID="{3A93B3BB-0C4E-3348-86FE-0D265335377F}" presName="sibTrans" presStyleLbl="sibTrans2D1" presStyleIdx="4" presStyleCnt="5"/>
      <dgm:spPr/>
    </dgm:pt>
    <dgm:pt modelId="{D045B908-59CC-B846-92CC-688C49119087}" type="pres">
      <dgm:prSet presAssocID="{3A93B3BB-0C4E-3348-86FE-0D265335377F}" presName="connectorText" presStyleLbl="sibTrans2D1" presStyleIdx="4" presStyleCnt="5"/>
      <dgm:spPr/>
    </dgm:pt>
  </dgm:ptLst>
  <dgm:cxnLst>
    <dgm:cxn modelId="{3B30B801-9503-A444-8650-4C63C52F38A3}" type="presOf" srcId="{9C30F3A5-F312-5F4A-A0E5-BA52681178C0}" destId="{C5FC6EC5-E33D-E243-913A-D372EF421519}" srcOrd="1" destOrd="0" presId="urn:microsoft.com/office/officeart/2005/8/layout/cycle2"/>
    <dgm:cxn modelId="{F3FCA412-63C6-5447-8CA8-AF971F39C504}" type="presOf" srcId="{4EF9AD16-4BA7-B54C-92CF-F1F6B34F3780}" destId="{1455ECD9-C39A-1748-8EFC-8BC5F36AA8EC}" srcOrd="0" destOrd="0" presId="urn:microsoft.com/office/officeart/2005/8/layout/cycle2"/>
    <dgm:cxn modelId="{80BD7D1D-1217-BF4E-99C5-7852CE588C40}" type="presOf" srcId="{687DA134-C7B8-FE4E-BFFB-9A6AE0953370}" destId="{3D60CF33-EBD0-1C49-AC53-E10691A631B6}" srcOrd="1" destOrd="0" presId="urn:microsoft.com/office/officeart/2005/8/layout/cycle2"/>
    <dgm:cxn modelId="{56B7672A-924A-F840-82D4-05B908180C05}" type="presOf" srcId="{9EA23A4A-024A-2E4B-81D0-738EE35CE111}" destId="{DE56DC34-1D2B-AB48-914B-8668E021E66D}" srcOrd="0" destOrd="0" presId="urn:microsoft.com/office/officeart/2005/8/layout/cycle2"/>
    <dgm:cxn modelId="{5038BA32-DD8A-044A-93C8-2753FA30AD60}" type="presOf" srcId="{3A93B3BB-0C4E-3348-86FE-0D265335377F}" destId="{D045B908-59CC-B846-92CC-688C49119087}" srcOrd="1" destOrd="0" presId="urn:microsoft.com/office/officeart/2005/8/layout/cycle2"/>
    <dgm:cxn modelId="{AED65F39-8955-8B44-9AB0-BBB1F9C900D9}" type="presOf" srcId="{4EF9AD16-4BA7-B54C-92CF-F1F6B34F3780}" destId="{EB6C6501-DDD7-0047-8DD7-16860D91F99E}" srcOrd="1" destOrd="0" presId="urn:microsoft.com/office/officeart/2005/8/layout/cycle2"/>
    <dgm:cxn modelId="{3B66E842-8D5D-394E-A5D5-36B2980EAF25}" type="presOf" srcId="{1CB99DD2-665A-B34A-B2A4-38F713178167}" destId="{FA7E5DA2-3EE8-EB45-9813-985D167FE1CC}" srcOrd="0" destOrd="0" presId="urn:microsoft.com/office/officeart/2005/8/layout/cycle2"/>
    <dgm:cxn modelId="{293B2344-7AA2-3646-9410-071FE9077D55}" type="presOf" srcId="{B806B249-CFD0-BB41-9C3A-6DF3A34B8BB0}" destId="{D62B5CEC-EA59-404E-89B5-1A8392C161A2}" srcOrd="0" destOrd="0" presId="urn:microsoft.com/office/officeart/2005/8/layout/cycle2"/>
    <dgm:cxn modelId="{6BB81F68-B7F0-E245-AA77-A7E92F9ADC7C}" srcId="{9EA23A4A-024A-2E4B-81D0-738EE35CE111}" destId="{B806B249-CFD0-BB41-9C3A-6DF3A34B8BB0}" srcOrd="2" destOrd="0" parTransId="{9CD0C14A-FD70-0742-8889-50B75D1346DF}" sibTransId="{687DA134-C7B8-FE4E-BFFB-9A6AE0953370}"/>
    <dgm:cxn modelId="{B1FDCD68-5190-3C4F-97ED-768C81783904}" srcId="{9EA23A4A-024A-2E4B-81D0-738EE35CE111}" destId="{92C2F0B8-18BE-0946-8727-D728F971C0FE}" srcOrd="4" destOrd="0" parTransId="{EF721CC3-6AFC-E24F-930F-E92D3B8E00CA}" sibTransId="{3A93B3BB-0C4E-3348-86FE-0D265335377F}"/>
    <dgm:cxn modelId="{9616A952-2FB6-A54C-BAE2-F0F297B9D370}" type="presOf" srcId="{D5B5C803-8015-B94E-A076-136BEFF873E3}" destId="{79483925-1E63-4041-95B5-8097E243C663}" srcOrd="0" destOrd="0" presId="urn:microsoft.com/office/officeart/2005/8/layout/cycle2"/>
    <dgm:cxn modelId="{8999BA7C-0641-9F4E-955F-56420FB207EA}" srcId="{9EA23A4A-024A-2E4B-81D0-738EE35CE111}" destId="{5F1BF941-2013-BC4A-9407-5E17C1EE9CD6}" srcOrd="1" destOrd="0" parTransId="{B03DCED5-4D57-5942-A9AE-74E7BAB61EF5}" sibTransId="{732B8BCD-4957-A748-A76F-DD3DA4A1F943}"/>
    <dgm:cxn modelId="{0826D687-4005-2941-AA0E-35960137D69A}" type="presOf" srcId="{3A93B3BB-0C4E-3348-86FE-0D265335377F}" destId="{14BD0770-A72B-AC47-AF67-406E03735808}" srcOrd="0" destOrd="0" presId="urn:microsoft.com/office/officeart/2005/8/layout/cycle2"/>
    <dgm:cxn modelId="{625C7AA4-9EE7-D248-9C12-E0F246EF9997}" type="presOf" srcId="{9C30F3A5-F312-5F4A-A0E5-BA52681178C0}" destId="{CD205560-033B-B14F-B7CB-768AFD3E672C}" srcOrd="0" destOrd="0" presId="urn:microsoft.com/office/officeart/2005/8/layout/cycle2"/>
    <dgm:cxn modelId="{032179B9-2241-AF44-B669-66C8DC30013A}" type="presOf" srcId="{732B8BCD-4957-A748-A76F-DD3DA4A1F943}" destId="{14737C0C-D3A2-0F4D-849F-598401454597}" srcOrd="0" destOrd="0" presId="urn:microsoft.com/office/officeart/2005/8/layout/cycle2"/>
    <dgm:cxn modelId="{FCB6B9BA-DA44-A243-8048-21C4838EB213}" srcId="{9EA23A4A-024A-2E4B-81D0-738EE35CE111}" destId="{1CB99DD2-665A-B34A-B2A4-38F713178167}" srcOrd="3" destOrd="0" parTransId="{30FB4334-A9EE-C949-9FBC-4ACD0F2D6386}" sibTransId="{4EF9AD16-4BA7-B54C-92CF-F1F6B34F3780}"/>
    <dgm:cxn modelId="{9AE262C4-9D82-DA47-B3B3-207A992A4103}" srcId="{9EA23A4A-024A-2E4B-81D0-738EE35CE111}" destId="{D5B5C803-8015-B94E-A076-136BEFF873E3}" srcOrd="0" destOrd="0" parTransId="{29EFF7C0-3463-AA4E-A2C4-F89077FC456E}" sibTransId="{9C30F3A5-F312-5F4A-A0E5-BA52681178C0}"/>
    <dgm:cxn modelId="{FA096EC7-4E47-D74A-A0F8-E0079897A449}" type="presOf" srcId="{5F1BF941-2013-BC4A-9407-5E17C1EE9CD6}" destId="{44275E03-0F42-CD4C-BB39-E5F0FB4614B3}" srcOrd="0" destOrd="0" presId="urn:microsoft.com/office/officeart/2005/8/layout/cycle2"/>
    <dgm:cxn modelId="{28279EC9-CE9B-3842-9727-C372E7F1CD63}" type="presOf" srcId="{732B8BCD-4957-A748-A76F-DD3DA4A1F943}" destId="{62347566-7779-E440-897A-9D74DAC9050E}" srcOrd="1" destOrd="0" presId="urn:microsoft.com/office/officeart/2005/8/layout/cycle2"/>
    <dgm:cxn modelId="{31EA80E0-3352-6741-AFC4-2E18AED7E402}" type="presOf" srcId="{92C2F0B8-18BE-0946-8727-D728F971C0FE}" destId="{F0688032-F4C9-984B-AA48-5B2F4FFF6A13}" srcOrd="0" destOrd="0" presId="urn:microsoft.com/office/officeart/2005/8/layout/cycle2"/>
    <dgm:cxn modelId="{9020A5F5-4D09-4643-B6DC-E7866A7608DF}" type="presOf" srcId="{687DA134-C7B8-FE4E-BFFB-9A6AE0953370}" destId="{91BDE1B3-2A7B-3B43-B66B-0F82DC92F02B}" srcOrd="0" destOrd="0" presId="urn:microsoft.com/office/officeart/2005/8/layout/cycle2"/>
    <dgm:cxn modelId="{5287F9C0-BE1B-0847-9485-8FE4019D50FD}" type="presParOf" srcId="{DE56DC34-1D2B-AB48-914B-8668E021E66D}" destId="{79483925-1E63-4041-95B5-8097E243C663}" srcOrd="0" destOrd="0" presId="urn:microsoft.com/office/officeart/2005/8/layout/cycle2"/>
    <dgm:cxn modelId="{2840A338-0CD8-234D-8FA8-19F0DDB4FD34}" type="presParOf" srcId="{DE56DC34-1D2B-AB48-914B-8668E021E66D}" destId="{CD205560-033B-B14F-B7CB-768AFD3E672C}" srcOrd="1" destOrd="0" presId="urn:microsoft.com/office/officeart/2005/8/layout/cycle2"/>
    <dgm:cxn modelId="{6B4D680B-700A-434E-A085-6083E1BD24E6}" type="presParOf" srcId="{CD205560-033B-B14F-B7CB-768AFD3E672C}" destId="{C5FC6EC5-E33D-E243-913A-D372EF421519}" srcOrd="0" destOrd="0" presId="urn:microsoft.com/office/officeart/2005/8/layout/cycle2"/>
    <dgm:cxn modelId="{A0B279B4-3E86-8D40-A9A1-A637C7AABC61}" type="presParOf" srcId="{DE56DC34-1D2B-AB48-914B-8668E021E66D}" destId="{44275E03-0F42-CD4C-BB39-E5F0FB4614B3}" srcOrd="2" destOrd="0" presId="urn:microsoft.com/office/officeart/2005/8/layout/cycle2"/>
    <dgm:cxn modelId="{D8756477-53B3-CD4F-B3A5-2DA366CE565D}" type="presParOf" srcId="{DE56DC34-1D2B-AB48-914B-8668E021E66D}" destId="{14737C0C-D3A2-0F4D-849F-598401454597}" srcOrd="3" destOrd="0" presId="urn:microsoft.com/office/officeart/2005/8/layout/cycle2"/>
    <dgm:cxn modelId="{6C8B3FAE-50DB-E04E-BF55-4539BFBA354D}" type="presParOf" srcId="{14737C0C-D3A2-0F4D-849F-598401454597}" destId="{62347566-7779-E440-897A-9D74DAC9050E}" srcOrd="0" destOrd="0" presId="urn:microsoft.com/office/officeart/2005/8/layout/cycle2"/>
    <dgm:cxn modelId="{FACF8CAB-65A0-6C4C-ACDD-CFF220793BDE}" type="presParOf" srcId="{DE56DC34-1D2B-AB48-914B-8668E021E66D}" destId="{D62B5CEC-EA59-404E-89B5-1A8392C161A2}" srcOrd="4" destOrd="0" presId="urn:microsoft.com/office/officeart/2005/8/layout/cycle2"/>
    <dgm:cxn modelId="{99870F7B-1647-F24D-80C3-9A72447F67AB}" type="presParOf" srcId="{DE56DC34-1D2B-AB48-914B-8668E021E66D}" destId="{91BDE1B3-2A7B-3B43-B66B-0F82DC92F02B}" srcOrd="5" destOrd="0" presId="urn:microsoft.com/office/officeart/2005/8/layout/cycle2"/>
    <dgm:cxn modelId="{47B3ADB5-51D9-A043-B336-E3343A2D1709}" type="presParOf" srcId="{91BDE1B3-2A7B-3B43-B66B-0F82DC92F02B}" destId="{3D60CF33-EBD0-1C49-AC53-E10691A631B6}" srcOrd="0" destOrd="0" presId="urn:microsoft.com/office/officeart/2005/8/layout/cycle2"/>
    <dgm:cxn modelId="{C0FAD0F8-3231-D74C-80F5-EA5DAF5CF399}" type="presParOf" srcId="{DE56DC34-1D2B-AB48-914B-8668E021E66D}" destId="{FA7E5DA2-3EE8-EB45-9813-985D167FE1CC}" srcOrd="6" destOrd="0" presId="urn:microsoft.com/office/officeart/2005/8/layout/cycle2"/>
    <dgm:cxn modelId="{52B33328-82F4-6344-B74C-6927BFCB5248}" type="presParOf" srcId="{DE56DC34-1D2B-AB48-914B-8668E021E66D}" destId="{1455ECD9-C39A-1748-8EFC-8BC5F36AA8EC}" srcOrd="7" destOrd="0" presId="urn:microsoft.com/office/officeart/2005/8/layout/cycle2"/>
    <dgm:cxn modelId="{E064F69C-32B2-D04D-8CBE-A01B720B7FB8}" type="presParOf" srcId="{1455ECD9-C39A-1748-8EFC-8BC5F36AA8EC}" destId="{EB6C6501-DDD7-0047-8DD7-16860D91F99E}" srcOrd="0" destOrd="0" presId="urn:microsoft.com/office/officeart/2005/8/layout/cycle2"/>
    <dgm:cxn modelId="{F97CAFFC-7CA7-8442-B5A6-649A75AA2841}" type="presParOf" srcId="{DE56DC34-1D2B-AB48-914B-8668E021E66D}" destId="{F0688032-F4C9-984B-AA48-5B2F4FFF6A13}" srcOrd="8" destOrd="0" presId="urn:microsoft.com/office/officeart/2005/8/layout/cycle2"/>
    <dgm:cxn modelId="{583F8CFF-8BC6-0344-A4D4-E978C713883F}" type="presParOf" srcId="{DE56DC34-1D2B-AB48-914B-8668E021E66D}" destId="{14BD0770-A72B-AC47-AF67-406E03735808}" srcOrd="9" destOrd="0" presId="urn:microsoft.com/office/officeart/2005/8/layout/cycle2"/>
    <dgm:cxn modelId="{318E34ED-DFC5-2A47-B90B-5D0B02B87561}" type="presParOf" srcId="{14BD0770-A72B-AC47-AF67-406E03735808}" destId="{D045B908-59CC-B846-92CC-688C4911908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800" b="1">
              <a:solidFill>
                <a:schemeClr val="bg1"/>
              </a:solidFill>
              <a:latin typeface="Arial" panose="020B0604020202020204" pitchFamily="34" charset="0"/>
              <a:cs typeface="Arial" panose="020B0604020202020204" pitchFamily="34" charset="0"/>
            </a:rPr>
            <a:t>Nomadic </a:t>
          </a:r>
          <a:br>
            <a:rPr lang="en-US" sz="800" b="1">
              <a:solidFill>
                <a:schemeClr val="bg1"/>
              </a:solidFill>
              <a:latin typeface="Arial" panose="020B0604020202020204" pitchFamily="34" charset="0"/>
              <a:cs typeface="Arial" panose="020B0604020202020204" pitchFamily="34" charset="0"/>
            </a:rPr>
          </a:br>
          <a:r>
            <a:rPr lang="en-US" sz="8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a:p>
      </dgm:t>
    </dgm:pt>
    <dgm:pt modelId="{BA07FAAF-33CA-4441-BC32-4DE57EA3B418}" type="sibTrans" cxnId="{CCD32761-F396-8B41-B7D5-8316462D38D2}">
      <dgm:prSet/>
      <dgm:spPr/>
      <dgm:t>
        <a:bodyPr/>
        <a:lstStyle/>
        <a:p>
          <a:endParaRPr lang="en-US"/>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a:p>
      </dgm:t>
    </dgm:pt>
    <dgm:pt modelId="{510BBBCA-B88A-AC42-91C9-E7237304EDF4}" type="sibTrans" cxnId="{A385AC2C-D321-C541-ADF9-7B59E1DE6477}">
      <dgm:prSet/>
      <dgm:spPr/>
      <dgm:t>
        <a:bodyPr/>
        <a:lstStyle/>
        <a:p>
          <a:endParaRPr lang="en-US"/>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a:p>
      </dgm:t>
    </dgm:pt>
    <dgm:pt modelId="{7371853C-44BF-2A41-B522-DF1006EF510F}" type="sibTrans" cxnId="{2F73692F-123E-0244-9496-017818B777B7}">
      <dgm:prSet/>
      <dgm:spPr/>
      <dgm:t>
        <a:bodyPr/>
        <a:lstStyle/>
        <a:p>
          <a:endParaRPr lang="en-US"/>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a:p>
      </dgm:t>
    </dgm:pt>
    <dgm:pt modelId="{BDC8B78E-573E-0843-AE4B-596BA233EF36}" type="sibTrans" cxnId="{A54B2958-3D28-EC4F-8D9C-F24E695EAF69}">
      <dgm:prSet/>
      <dgm:spPr/>
      <dgm:t>
        <a:bodyPr/>
        <a:lstStyle/>
        <a:p>
          <a:endParaRPr lang="en-US"/>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a:p>
      </dgm:t>
    </dgm:pt>
    <dgm:pt modelId="{0C7268AD-67B8-754B-A4E0-8D370D118A34}" type="sibTrans" cxnId="{17BD4B03-7C2D-5D43-A459-28436808F98F}">
      <dgm:prSet/>
      <dgm:spPr>
        <a:solidFill>
          <a:schemeClr val="accent1">
            <a:hueOff val="0"/>
            <a:satOff val="0"/>
            <a:lumOff val="0"/>
          </a:schemeClr>
        </a:solidFill>
      </dgm:spPr>
      <dgm:t>
        <a:bodyPr/>
        <a:lstStyle/>
        <a:p>
          <a:endParaRPr lang="en-US"/>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D5DDE3-9F8A-894A-BE7D-7AA20EBF6130}" type="doc">
      <dgm:prSet loTypeId="urn:microsoft.com/office/officeart/2005/8/layout/venn3" loCatId="cycle" qsTypeId="urn:microsoft.com/office/officeart/2005/8/quickstyle/simple4" qsCatId="simple" csTypeId="urn:microsoft.com/office/officeart/2005/8/colors/accent1_2" csCatId="accent1" phldr="1"/>
      <dgm:spPr/>
      <dgm:t>
        <a:bodyPr/>
        <a:lstStyle/>
        <a:p>
          <a:endParaRPr lang="en-US"/>
        </a:p>
      </dgm:t>
    </dgm:pt>
    <dgm:pt modelId="{DCBAC8DC-1A2F-694E-A8FA-D8C7D91CC1D7}">
      <dgm:prSet phldrT="[Text]" custT="1"/>
      <dgm:spPr>
        <a:solidFill>
          <a:schemeClr val="tx2">
            <a:alpha val="80000"/>
          </a:schemeClr>
        </a:solidFill>
      </dgm:spPr>
      <dgm:t>
        <a:bodyPr/>
        <a:lstStyle/>
        <a:p>
          <a:r>
            <a:rPr lang="en-US" sz="600" b="1">
              <a:solidFill>
                <a:schemeClr val="bg1"/>
              </a:solidFill>
              <a:latin typeface="Arial" panose="020B0604020202020204" pitchFamily="34" charset="0"/>
              <a:cs typeface="Arial" panose="020B0604020202020204" pitchFamily="34" charset="0"/>
            </a:rPr>
            <a:t>Nomadic </a:t>
          </a:r>
          <a:br>
            <a:rPr lang="en-US" sz="600" b="1">
              <a:solidFill>
                <a:schemeClr val="bg1"/>
              </a:solidFill>
              <a:latin typeface="Arial" panose="020B0604020202020204" pitchFamily="34" charset="0"/>
              <a:cs typeface="Arial" panose="020B0604020202020204" pitchFamily="34" charset="0"/>
            </a:rPr>
          </a:br>
          <a:r>
            <a:rPr lang="en-US" sz="600" b="1">
              <a:solidFill>
                <a:schemeClr val="bg1"/>
              </a:solidFill>
              <a:latin typeface="Arial" panose="020B0604020202020204" pitchFamily="34" charset="0"/>
              <a:cs typeface="Arial" panose="020B0604020202020204" pitchFamily="34" charset="0"/>
            </a:rPr>
            <a:t>Zone</a:t>
          </a:r>
        </a:p>
      </dgm:t>
    </dgm:pt>
    <dgm:pt modelId="{BD914BC1-417B-A34A-B7A8-25572C627F58}" type="parTrans" cxnId="{CCD32761-F396-8B41-B7D5-8316462D38D2}">
      <dgm:prSet/>
      <dgm:spPr/>
      <dgm:t>
        <a:bodyPr/>
        <a:lstStyle/>
        <a:p>
          <a:endParaRPr lang="en-US" sz="600"/>
        </a:p>
      </dgm:t>
    </dgm:pt>
    <dgm:pt modelId="{BA07FAAF-33CA-4441-BC32-4DE57EA3B418}" type="sibTrans" cxnId="{CCD32761-F396-8B41-B7D5-8316462D38D2}">
      <dgm:prSet/>
      <dgm:spPr/>
      <dgm:t>
        <a:bodyPr/>
        <a:lstStyle/>
        <a:p>
          <a:endParaRPr lang="en-US" sz="600"/>
        </a:p>
      </dgm:t>
    </dgm:pt>
    <dgm:pt modelId="{F00331A8-A72A-E543-B71C-9953DD07A2BE}">
      <dgm:prSet phldrT="[Text]" custT="1"/>
      <dgm:spPr>
        <a:solidFill>
          <a:schemeClr val="accent2">
            <a:alpha val="80000"/>
          </a:scheme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F42C6498-1EF1-0141-B928-0F776C56F4BF}" type="parTrans" cxnId="{A385AC2C-D321-C541-ADF9-7B59E1DE6477}">
      <dgm:prSet/>
      <dgm:spPr/>
      <dgm:t>
        <a:bodyPr/>
        <a:lstStyle/>
        <a:p>
          <a:endParaRPr lang="en-US" sz="600"/>
        </a:p>
      </dgm:t>
    </dgm:pt>
    <dgm:pt modelId="{510BBBCA-B88A-AC42-91C9-E7237304EDF4}" type="sibTrans" cxnId="{A385AC2C-D321-C541-ADF9-7B59E1DE6477}">
      <dgm:prSet/>
      <dgm:spPr/>
      <dgm:t>
        <a:bodyPr/>
        <a:lstStyle/>
        <a:p>
          <a:endParaRPr lang="en-US" sz="600"/>
        </a:p>
      </dgm:t>
    </dgm:pt>
    <dgm:pt modelId="{D0D56B08-A33B-1F47-8CE7-5957353568D4}">
      <dgm:prSet phldrT="[Text]" custT="1"/>
      <dgm:spPr>
        <a:solidFill>
          <a:schemeClr val="accent2">
            <a:lumMod val="60000"/>
            <a:lumOff val="4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gm:t>
    </dgm:pt>
    <dgm:pt modelId="{476F8D64-D583-1849-977F-5623B14DCE69}" type="parTrans" cxnId="{2F73692F-123E-0244-9496-017818B777B7}">
      <dgm:prSet/>
      <dgm:spPr/>
      <dgm:t>
        <a:bodyPr/>
        <a:lstStyle/>
        <a:p>
          <a:endParaRPr lang="en-US" sz="600"/>
        </a:p>
      </dgm:t>
    </dgm:pt>
    <dgm:pt modelId="{7371853C-44BF-2A41-B522-DF1006EF510F}" type="sibTrans" cxnId="{2F73692F-123E-0244-9496-017818B777B7}">
      <dgm:prSet/>
      <dgm:spPr/>
      <dgm:t>
        <a:bodyPr/>
        <a:lstStyle/>
        <a:p>
          <a:endParaRPr lang="en-US" sz="600"/>
        </a:p>
      </dgm:t>
    </dgm:pt>
    <dgm:pt modelId="{ACF08C7B-9157-DE41-BD11-0AF824CBB448}">
      <dgm:prSet phldrT="[Text]" custT="1"/>
      <dgm:spPr>
        <a:solidFill>
          <a:srgbClr val="E1D690">
            <a:alpha val="80000"/>
          </a:srgbClr>
        </a:solidFill>
      </dgm:spPr>
      <dgm: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BE56B36C-4ADC-A745-8783-9811488483E3}" type="parTrans" cxnId="{A54B2958-3D28-EC4F-8D9C-F24E695EAF69}">
      <dgm:prSet/>
      <dgm:spPr/>
      <dgm:t>
        <a:bodyPr/>
        <a:lstStyle/>
        <a:p>
          <a:endParaRPr lang="en-US" sz="600"/>
        </a:p>
      </dgm:t>
    </dgm:pt>
    <dgm:pt modelId="{BDC8B78E-573E-0843-AE4B-596BA233EF36}" type="sibTrans" cxnId="{A54B2958-3D28-EC4F-8D9C-F24E695EAF69}">
      <dgm:prSet/>
      <dgm:spPr/>
      <dgm:t>
        <a:bodyPr/>
        <a:lstStyle/>
        <a:p>
          <a:endParaRPr lang="en-US" sz="600"/>
        </a:p>
      </dgm:t>
    </dgm:pt>
    <dgm:pt modelId="{435B95D2-A7B3-8D4C-A9EE-E9F27FB24759}">
      <dgm:prSet phldrT="[Text]" custT="1"/>
      <dgm:spPr>
        <a:solidFill>
          <a:schemeClr val="tx2">
            <a:lumMod val="40000"/>
            <a:lumOff val="60000"/>
            <a:alpha val="80000"/>
          </a:schemeClr>
        </a:solidFill>
      </dgm:spPr>
      <dgm: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gm:t>
    </dgm:pt>
    <dgm:pt modelId="{0120B027-1C59-9B44-A602-A12F383A84BB}" type="parTrans" cxnId="{17BD4B03-7C2D-5D43-A459-28436808F98F}">
      <dgm:prSet/>
      <dgm:spPr/>
      <dgm:t>
        <a:bodyPr/>
        <a:lstStyle/>
        <a:p>
          <a:endParaRPr lang="en-US" sz="600"/>
        </a:p>
      </dgm:t>
    </dgm:pt>
    <dgm:pt modelId="{0C7268AD-67B8-754B-A4E0-8D370D118A34}" type="sibTrans" cxnId="{17BD4B03-7C2D-5D43-A459-28436808F98F}">
      <dgm:prSet/>
      <dgm:spPr>
        <a:solidFill>
          <a:schemeClr val="accent1">
            <a:hueOff val="0"/>
            <a:satOff val="0"/>
            <a:lumOff val="0"/>
          </a:schemeClr>
        </a:solidFill>
      </dgm:spPr>
      <dgm:t>
        <a:bodyPr/>
        <a:lstStyle/>
        <a:p>
          <a:endParaRPr lang="en-US" sz="600"/>
        </a:p>
      </dgm:t>
    </dgm:pt>
    <dgm:pt modelId="{1484E4FE-A51F-C346-A6DA-29F8E710A7DB}" type="pres">
      <dgm:prSet presAssocID="{53D5DDE3-9F8A-894A-BE7D-7AA20EBF6130}" presName="Name0" presStyleCnt="0">
        <dgm:presLayoutVars>
          <dgm:dir/>
          <dgm:resizeHandles val="exact"/>
        </dgm:presLayoutVars>
      </dgm:prSet>
      <dgm:spPr/>
    </dgm:pt>
    <dgm:pt modelId="{42ACDB32-FB4C-BD4D-A317-DD44D562B66C}" type="pres">
      <dgm:prSet presAssocID="{DCBAC8DC-1A2F-694E-A8FA-D8C7D91CC1D7}" presName="Name5" presStyleLbl="vennNode1" presStyleIdx="0" presStyleCnt="5">
        <dgm:presLayoutVars>
          <dgm:bulletEnabled val="1"/>
        </dgm:presLayoutVars>
      </dgm:prSet>
      <dgm:spPr/>
    </dgm:pt>
    <dgm:pt modelId="{7FB799EB-5469-6B45-BCE5-2A26CDA2B861}" type="pres">
      <dgm:prSet presAssocID="{BA07FAAF-33CA-4441-BC32-4DE57EA3B418}" presName="space" presStyleCnt="0"/>
      <dgm:spPr/>
    </dgm:pt>
    <dgm:pt modelId="{BF39F0E9-C7A1-E64A-8BD5-B94738646FFD}" type="pres">
      <dgm:prSet presAssocID="{F00331A8-A72A-E543-B71C-9953DD07A2BE}" presName="Name5" presStyleLbl="vennNode1" presStyleIdx="1" presStyleCnt="5">
        <dgm:presLayoutVars>
          <dgm:bulletEnabled val="1"/>
        </dgm:presLayoutVars>
      </dgm:prSet>
      <dgm:spPr/>
    </dgm:pt>
    <dgm:pt modelId="{4019D074-26F5-FD45-8B52-D92CF161688C}" type="pres">
      <dgm:prSet presAssocID="{510BBBCA-B88A-AC42-91C9-E7237304EDF4}" presName="space" presStyleCnt="0"/>
      <dgm:spPr/>
    </dgm:pt>
    <dgm:pt modelId="{A03803DC-736B-3345-8C3E-4819A4BDEACC}" type="pres">
      <dgm:prSet presAssocID="{D0D56B08-A33B-1F47-8CE7-5957353568D4}" presName="Name5" presStyleLbl="vennNode1" presStyleIdx="2" presStyleCnt="5">
        <dgm:presLayoutVars>
          <dgm:bulletEnabled val="1"/>
        </dgm:presLayoutVars>
      </dgm:prSet>
      <dgm:spPr/>
    </dgm:pt>
    <dgm:pt modelId="{4B99217D-E1D5-6341-854F-B7E1530AB747}" type="pres">
      <dgm:prSet presAssocID="{7371853C-44BF-2A41-B522-DF1006EF510F}" presName="space" presStyleCnt="0"/>
      <dgm:spPr/>
    </dgm:pt>
    <dgm:pt modelId="{4E692741-F4E0-6D4B-BFC3-1C64F38A1679}" type="pres">
      <dgm:prSet presAssocID="{ACF08C7B-9157-DE41-BD11-0AF824CBB448}" presName="Name5" presStyleLbl="vennNode1" presStyleIdx="3" presStyleCnt="5">
        <dgm:presLayoutVars>
          <dgm:bulletEnabled val="1"/>
        </dgm:presLayoutVars>
      </dgm:prSet>
      <dgm:spPr/>
    </dgm:pt>
    <dgm:pt modelId="{79C83858-0577-1B4E-B5F1-9A816A4925C6}" type="pres">
      <dgm:prSet presAssocID="{BDC8B78E-573E-0843-AE4B-596BA233EF36}" presName="space" presStyleCnt="0"/>
      <dgm:spPr/>
    </dgm:pt>
    <dgm:pt modelId="{5C609996-1720-7846-95E1-80709DCBAB42}" type="pres">
      <dgm:prSet presAssocID="{435B95D2-A7B3-8D4C-A9EE-E9F27FB24759}" presName="Name5" presStyleLbl="vennNode1" presStyleIdx="4" presStyleCnt="5">
        <dgm:presLayoutVars>
          <dgm:bulletEnabled val="1"/>
        </dgm:presLayoutVars>
      </dgm:prSet>
      <dgm:spPr/>
    </dgm:pt>
  </dgm:ptLst>
  <dgm:cxnLst>
    <dgm:cxn modelId="{17BD4B03-7C2D-5D43-A459-28436808F98F}" srcId="{53D5DDE3-9F8A-894A-BE7D-7AA20EBF6130}" destId="{435B95D2-A7B3-8D4C-A9EE-E9F27FB24759}" srcOrd="4" destOrd="0" parTransId="{0120B027-1C59-9B44-A602-A12F383A84BB}" sibTransId="{0C7268AD-67B8-754B-A4E0-8D370D118A34}"/>
    <dgm:cxn modelId="{F800E018-F9C8-B741-8F3A-4D4A0CFE9354}" type="presOf" srcId="{DCBAC8DC-1A2F-694E-A8FA-D8C7D91CC1D7}" destId="{42ACDB32-FB4C-BD4D-A317-DD44D562B66C}" srcOrd="0" destOrd="0" presId="urn:microsoft.com/office/officeart/2005/8/layout/venn3"/>
    <dgm:cxn modelId="{EB5A6528-D6C4-C243-9828-1CA5BF4FE49B}" type="presOf" srcId="{D0D56B08-A33B-1F47-8CE7-5957353568D4}" destId="{A03803DC-736B-3345-8C3E-4819A4BDEACC}" srcOrd="0" destOrd="0" presId="urn:microsoft.com/office/officeart/2005/8/layout/venn3"/>
    <dgm:cxn modelId="{A385AC2C-D321-C541-ADF9-7B59E1DE6477}" srcId="{53D5DDE3-9F8A-894A-BE7D-7AA20EBF6130}" destId="{F00331A8-A72A-E543-B71C-9953DD07A2BE}" srcOrd="1" destOrd="0" parTransId="{F42C6498-1EF1-0141-B928-0F776C56F4BF}" sibTransId="{510BBBCA-B88A-AC42-91C9-E7237304EDF4}"/>
    <dgm:cxn modelId="{2F73692F-123E-0244-9496-017818B777B7}" srcId="{53D5DDE3-9F8A-894A-BE7D-7AA20EBF6130}" destId="{D0D56B08-A33B-1F47-8CE7-5957353568D4}" srcOrd="2" destOrd="0" parTransId="{476F8D64-D583-1849-977F-5623B14DCE69}" sibTransId="{7371853C-44BF-2A41-B522-DF1006EF510F}"/>
    <dgm:cxn modelId="{CCD32761-F396-8B41-B7D5-8316462D38D2}" srcId="{53D5DDE3-9F8A-894A-BE7D-7AA20EBF6130}" destId="{DCBAC8DC-1A2F-694E-A8FA-D8C7D91CC1D7}" srcOrd="0" destOrd="0" parTransId="{BD914BC1-417B-A34A-B7A8-25572C627F58}" sibTransId="{BA07FAAF-33CA-4441-BC32-4DE57EA3B418}"/>
    <dgm:cxn modelId="{062C5362-C040-FF4C-99AB-E9512138127A}" type="presOf" srcId="{53D5DDE3-9F8A-894A-BE7D-7AA20EBF6130}" destId="{1484E4FE-A51F-C346-A6DA-29F8E710A7DB}" srcOrd="0" destOrd="0" presId="urn:microsoft.com/office/officeart/2005/8/layout/venn3"/>
    <dgm:cxn modelId="{DAF97A67-E547-854F-A324-01AFAC6BE4E4}" type="presOf" srcId="{ACF08C7B-9157-DE41-BD11-0AF824CBB448}" destId="{4E692741-F4E0-6D4B-BFC3-1C64F38A1679}" srcOrd="0" destOrd="0" presId="urn:microsoft.com/office/officeart/2005/8/layout/venn3"/>
    <dgm:cxn modelId="{C8A38050-D572-0844-B7C0-0A1CB678DA9A}" type="presOf" srcId="{435B95D2-A7B3-8D4C-A9EE-E9F27FB24759}" destId="{5C609996-1720-7846-95E1-80709DCBAB42}" srcOrd="0" destOrd="0" presId="urn:microsoft.com/office/officeart/2005/8/layout/venn3"/>
    <dgm:cxn modelId="{A54B2958-3D28-EC4F-8D9C-F24E695EAF69}" srcId="{53D5DDE3-9F8A-894A-BE7D-7AA20EBF6130}" destId="{ACF08C7B-9157-DE41-BD11-0AF824CBB448}" srcOrd="3" destOrd="0" parTransId="{BE56B36C-4ADC-A745-8783-9811488483E3}" sibTransId="{BDC8B78E-573E-0843-AE4B-596BA233EF36}"/>
    <dgm:cxn modelId="{F0FFB8D5-8412-1046-BD26-3B9808C0B973}" type="presOf" srcId="{F00331A8-A72A-E543-B71C-9953DD07A2BE}" destId="{BF39F0E9-C7A1-E64A-8BD5-B94738646FFD}" srcOrd="0" destOrd="0" presId="urn:microsoft.com/office/officeart/2005/8/layout/venn3"/>
    <dgm:cxn modelId="{68814B71-1D0E-4D4F-A035-84928BFC28E3}" type="presParOf" srcId="{1484E4FE-A51F-C346-A6DA-29F8E710A7DB}" destId="{42ACDB32-FB4C-BD4D-A317-DD44D562B66C}" srcOrd="0" destOrd="0" presId="urn:microsoft.com/office/officeart/2005/8/layout/venn3"/>
    <dgm:cxn modelId="{793671AB-824C-924F-994F-D34D16658531}" type="presParOf" srcId="{1484E4FE-A51F-C346-A6DA-29F8E710A7DB}" destId="{7FB799EB-5469-6B45-BCE5-2A26CDA2B861}" srcOrd="1" destOrd="0" presId="urn:microsoft.com/office/officeart/2005/8/layout/venn3"/>
    <dgm:cxn modelId="{1FB924FC-DF13-5646-95E0-DD555430F0BB}" type="presParOf" srcId="{1484E4FE-A51F-C346-A6DA-29F8E710A7DB}" destId="{BF39F0E9-C7A1-E64A-8BD5-B94738646FFD}" srcOrd="2" destOrd="0" presId="urn:microsoft.com/office/officeart/2005/8/layout/venn3"/>
    <dgm:cxn modelId="{BEDE8603-F7AF-5F47-B307-C331CACC75E8}" type="presParOf" srcId="{1484E4FE-A51F-C346-A6DA-29F8E710A7DB}" destId="{4019D074-26F5-FD45-8B52-D92CF161688C}" srcOrd="3" destOrd="0" presId="urn:microsoft.com/office/officeart/2005/8/layout/venn3"/>
    <dgm:cxn modelId="{3C7B36E2-58F6-1242-8AED-0ED4B610D444}" type="presParOf" srcId="{1484E4FE-A51F-C346-A6DA-29F8E710A7DB}" destId="{A03803DC-736B-3345-8C3E-4819A4BDEACC}" srcOrd="4" destOrd="0" presId="urn:microsoft.com/office/officeart/2005/8/layout/venn3"/>
    <dgm:cxn modelId="{03A8A6B9-3878-8945-8EC0-524939C9A4C1}" type="presParOf" srcId="{1484E4FE-A51F-C346-A6DA-29F8E710A7DB}" destId="{4B99217D-E1D5-6341-854F-B7E1530AB747}" srcOrd="5" destOrd="0" presId="urn:microsoft.com/office/officeart/2005/8/layout/venn3"/>
    <dgm:cxn modelId="{899E4DB7-558A-1443-876F-53E155C1C092}" type="presParOf" srcId="{1484E4FE-A51F-C346-A6DA-29F8E710A7DB}" destId="{4E692741-F4E0-6D4B-BFC3-1C64F38A1679}" srcOrd="6" destOrd="0" presId="urn:microsoft.com/office/officeart/2005/8/layout/venn3"/>
    <dgm:cxn modelId="{70F8D630-CEF2-7447-9D88-437F61C0D1DD}" type="presParOf" srcId="{1484E4FE-A51F-C346-A6DA-29F8E710A7DB}" destId="{79C83858-0577-1B4E-B5F1-9A816A4925C6}" srcOrd="7" destOrd="0" presId="urn:microsoft.com/office/officeart/2005/8/layout/venn3"/>
    <dgm:cxn modelId="{A100D042-0183-1043-B86B-C6AAA2C4D6C6}" type="presParOf" srcId="{1484E4FE-A51F-C346-A6DA-29F8E710A7DB}" destId="{5C609996-1720-7846-95E1-80709DCBAB42}"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83B37-5D7A-CB47-8E30-82794EDAE7E3}" type="doc">
      <dgm:prSet loTypeId="urn:microsoft.com/office/officeart/2005/8/layout/matrix2" loCatId="cycle" qsTypeId="urn:microsoft.com/office/officeart/2005/8/quickstyle/simple1" qsCatId="simple" csTypeId="urn:microsoft.com/office/officeart/2005/8/colors/accent1_2" csCatId="accent1" phldr="1"/>
      <dgm:spPr/>
      <dgm:t>
        <a:bodyPr/>
        <a:lstStyle/>
        <a:p>
          <a:endParaRPr lang="en-US"/>
        </a:p>
      </dgm:t>
    </dgm:pt>
    <dgm:pt modelId="{6185FAFD-5B11-2745-81C2-2FA4A33F05EA}">
      <dgm:prSet phldrT="[Text]" custT="1"/>
      <dgm:spPr>
        <a:solidFill>
          <a:schemeClr val="tx2"/>
        </a:solidFill>
        <a:ln>
          <a:noFill/>
        </a:ln>
      </dgm:spPr>
      <dgm:t>
        <a:bodyPr lIns="118872" tIns="118872" rIns="118872" bIns="118872" anchor="t"/>
        <a:lstStyle/>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p>
        <a:p>
          <a:pPr algn="l"/>
          <a:r>
            <a:rPr lang="en-US" sz="800">
              <a:latin typeface="Arial" panose="020B0604020202020204" pitchFamily="34" charset="0"/>
              <a:ea typeface="Helvetica Neue Light" panose="02000403000000020004" pitchFamily="2" charset="0"/>
              <a:cs typeface="Arial" panose="020B0604020202020204" pitchFamily="34" charset="0"/>
            </a:rPr>
            <a:t>Touchdown Spaces</a:t>
          </a:r>
        </a:p>
        <a:p>
          <a:pPr algn="l"/>
          <a:r>
            <a:rPr lang="en-US" sz="800">
              <a:latin typeface="Arial" panose="020B0604020202020204" pitchFamily="34" charset="0"/>
              <a:ea typeface="Helvetica Neue Light" panose="02000403000000020004" pitchFamily="2" charset="0"/>
              <a:cs typeface="Arial" panose="020B0604020202020204" pitchFamily="34" charset="0"/>
            </a:rPr>
            <a:t>Enclaves</a:t>
          </a:r>
          <a:endParaRPr lang="en-US" sz="800"/>
        </a:p>
      </dgm:t>
    </dgm:pt>
    <dgm:pt modelId="{02079E32-EF7B-E748-A0A3-F053CD415804}" type="parTrans" cxnId="{641B31E1-988C-9A4E-BF06-C4489D41BDBB}">
      <dgm:prSet/>
      <dgm:spPr/>
      <dgm:t>
        <a:bodyPr/>
        <a:lstStyle/>
        <a:p>
          <a:endParaRPr lang="en-US"/>
        </a:p>
      </dgm:t>
    </dgm:pt>
    <dgm:pt modelId="{F54CF0F0-406A-EA4D-969E-CC11D4A3EA4C}" type="sibTrans" cxnId="{641B31E1-988C-9A4E-BF06-C4489D41BDBB}">
      <dgm:prSet/>
      <dgm:spPr/>
      <dgm:t>
        <a:bodyPr/>
        <a:lstStyle/>
        <a:p>
          <a:endParaRPr lang="en-US"/>
        </a:p>
      </dgm:t>
    </dgm:pt>
    <dgm:pt modelId="{B67376FF-6CB6-9844-A8A1-11CE4B96DC24}">
      <dgm:prSet phldrT="[Text]" custT="1"/>
      <dgm:spPr>
        <a:solidFill>
          <a:schemeClr val="accent2">
            <a:lumMod val="60000"/>
            <a:lumOff val="40000"/>
          </a:schemeClr>
        </a:solidFill>
        <a:ln>
          <a:noFill/>
        </a:ln>
      </dgm:spPr>
      <dgm:t>
        <a:bodyPr lIns="118872" tIns="118872" rIns="118872" bIns="118872" anchor="t"/>
        <a:lstStyle/>
        <a:p>
          <a:pPr algn="r">
            <a:lnSpc>
              <a:spcPct val="100000"/>
            </a:lnSpc>
          </a:pPr>
          <a:r>
            <a:rPr lang="en-US" sz="800" b="1">
              <a:latin typeface="Arial" panose="020B0604020202020204" pitchFamily="34" charset="0"/>
              <a:ea typeface="Helvetica Neue Light" panose="02000403000000020004" pitchFamily="2" charset="0"/>
              <a:cs typeface="Arial" panose="020B0604020202020204" pitchFamily="34" charset="0"/>
            </a:rPr>
            <a:t>WE/SHARED</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Training Rooms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Café Spaces</a:t>
          </a:r>
        </a:p>
        <a:p>
          <a:pPr algn="r">
            <a:lnSpc>
              <a:spcPct val="100000"/>
            </a:lnSpc>
          </a:pPr>
          <a:r>
            <a:rPr lang="en-US" sz="8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a:p>
      </dgm:t>
    </dgm:pt>
    <dgm:pt modelId="{84417AE0-4615-624A-BF62-FF9C6AED7CC7}" type="parTrans" cxnId="{7BF10E73-E687-984C-8536-2F5ED8091A2D}">
      <dgm:prSet/>
      <dgm:spPr/>
      <dgm:t>
        <a:bodyPr/>
        <a:lstStyle/>
        <a:p>
          <a:endParaRPr lang="en-US"/>
        </a:p>
      </dgm:t>
    </dgm:pt>
    <dgm:pt modelId="{6C5E02A9-F0A3-A74B-85A8-B7F2293CD9ED}" type="sibTrans" cxnId="{7BF10E73-E687-984C-8536-2F5ED8091A2D}">
      <dgm:prSet/>
      <dgm:spPr/>
      <dgm:t>
        <a:bodyPr/>
        <a:lstStyle/>
        <a:p>
          <a:endParaRPr lang="en-US"/>
        </a:p>
      </dgm:t>
    </dgm:pt>
    <dgm:pt modelId="{618B1FBD-58E9-7D4F-B728-7C5A8560A574}">
      <dgm:prSet phldrT="[Text]" custT="1"/>
      <dgm:spPr>
        <a:solidFill>
          <a:schemeClr val="tx2">
            <a:lumMod val="40000"/>
            <a:lumOff val="60000"/>
          </a:schemeClr>
        </a:solidFill>
        <a:ln>
          <a:noFill/>
        </a:ln>
      </dgm:spPr>
      <dgm:t>
        <a:bodyPr lIns="118872" tIns="118872" rIns="118872" bIns="118872" anchor="b"/>
        <a:lstStyle/>
        <a:p>
          <a:pPr algn="l"/>
          <a:r>
            <a:rPr lang="en-US" sz="800">
              <a:latin typeface="Arial" panose="020B0604020202020204" pitchFamily="34" charset="0"/>
              <a:ea typeface="Helvetica Neue Light" panose="02000403000000020004" pitchFamily="2" charset="0"/>
              <a:cs typeface="Arial" panose="020B0604020202020204" pitchFamily="34" charset="0"/>
            </a:rPr>
            <a:t>Resident Workstations</a:t>
          </a:r>
        </a:p>
        <a:p>
          <a:pPr algn="l"/>
          <a:r>
            <a:rPr lang="en-US" sz="800">
              <a:latin typeface="Arial" panose="020B0604020202020204" pitchFamily="34" charset="0"/>
              <a:ea typeface="Helvetica Neue Light" panose="02000403000000020004" pitchFamily="2" charset="0"/>
              <a:cs typeface="Arial" panose="020B0604020202020204" pitchFamily="34" charset="0"/>
            </a:rPr>
            <a:t>Private Offices</a:t>
          </a:r>
        </a:p>
        <a:p>
          <a:pPr algn="l"/>
          <a:r>
            <a:rPr lang="en-US" sz="800" b="1">
              <a:latin typeface="Arial" panose="020B0604020202020204" pitchFamily="34" charset="0"/>
              <a:ea typeface="Helvetica Neue Light" panose="02000403000000020004" pitchFamily="2" charset="0"/>
              <a:cs typeface="Arial" panose="020B0604020202020204" pitchFamily="34" charset="0"/>
            </a:rPr>
            <a:t>I/SHARED</a:t>
          </a:r>
          <a:endParaRPr lang="en-US" sz="800"/>
        </a:p>
      </dgm:t>
    </dgm:pt>
    <dgm:pt modelId="{A1C24A1C-6052-4C49-A7C1-399A8A40CCB6}" type="parTrans" cxnId="{3F96C6AE-CFD2-7A4C-B5BC-C3F3DB72CF78}">
      <dgm:prSet/>
      <dgm:spPr/>
      <dgm:t>
        <a:bodyPr/>
        <a:lstStyle/>
        <a:p>
          <a:endParaRPr lang="en-US"/>
        </a:p>
      </dgm:t>
    </dgm:pt>
    <dgm:pt modelId="{42D4E91F-051E-2046-926E-16D494A28FD9}" type="sibTrans" cxnId="{3F96C6AE-CFD2-7A4C-B5BC-C3F3DB72CF78}">
      <dgm:prSet/>
      <dgm:spPr/>
      <dgm:t>
        <a:bodyPr/>
        <a:lstStyle/>
        <a:p>
          <a:endParaRPr lang="en-US"/>
        </a:p>
      </dgm:t>
    </dgm:pt>
    <dgm:pt modelId="{42F652E9-F190-4E4F-AA96-B76C9E3F3948}">
      <dgm:prSet phldrT="[Text]" custT="1"/>
      <dgm:spPr>
        <a:solidFill>
          <a:schemeClr val="accent2"/>
        </a:solidFill>
        <a:ln>
          <a:noFill/>
        </a:ln>
      </dgm:spPr>
      <dgm:t>
        <a:bodyPr lIns="118872" tIns="118872" rIns="118872" bIns="118872" anchor="b"/>
        <a:lstStyle/>
        <a:p>
          <a:pPr algn="r"/>
          <a:r>
            <a:rPr lang="en-US" sz="800">
              <a:latin typeface="Arial" panose="020B0604020202020204" pitchFamily="34" charset="0"/>
              <a:ea typeface="Helvetica Neue Light" panose="02000403000000020004" pitchFamily="2" charset="0"/>
              <a:cs typeface="Arial" panose="020B0604020202020204" pitchFamily="34" charset="0"/>
            </a:rPr>
            <a:t>Project Team Spaces</a:t>
          </a:r>
        </a:p>
        <a:p>
          <a:pPr algn="r"/>
          <a:r>
            <a:rPr lang="en-US" sz="800">
              <a:latin typeface="Arial" panose="020B0604020202020204" pitchFamily="34" charset="0"/>
              <a:ea typeface="Helvetica Neue Light" panose="02000403000000020004" pitchFamily="2" charset="0"/>
              <a:cs typeface="Arial" panose="020B0604020202020204" pitchFamily="34" charset="0"/>
            </a:rPr>
            <a:t>Shared Project Spaces</a:t>
          </a:r>
        </a:p>
        <a:p>
          <a:pPr algn="r"/>
          <a:r>
            <a:rPr lang="en-US" sz="800" b="1">
              <a:latin typeface="Arial" panose="020B0604020202020204" pitchFamily="34" charset="0"/>
              <a:ea typeface="Helvetica Neue Light" panose="02000403000000020004" pitchFamily="2" charset="0"/>
              <a:cs typeface="Arial" panose="020B0604020202020204" pitchFamily="34" charset="0"/>
            </a:rPr>
            <a:t>WE/OWNED</a:t>
          </a:r>
          <a:endParaRPr lang="en-US" sz="800"/>
        </a:p>
      </dgm:t>
    </dgm:pt>
    <dgm:pt modelId="{E85C7829-6FBE-9A4E-A120-69FC28F2DCA2}" type="parTrans" cxnId="{8E66099B-77F6-5742-A721-82F0372757D3}">
      <dgm:prSet/>
      <dgm:spPr/>
      <dgm:t>
        <a:bodyPr/>
        <a:lstStyle/>
        <a:p>
          <a:endParaRPr lang="en-US"/>
        </a:p>
      </dgm:t>
    </dgm:pt>
    <dgm:pt modelId="{8C4D2F31-70E2-CD46-A00F-A40B96100FC8}" type="sibTrans" cxnId="{8E66099B-77F6-5742-A721-82F0372757D3}">
      <dgm:prSet/>
      <dgm:spPr/>
      <dgm:t>
        <a:bodyPr/>
        <a:lstStyle/>
        <a:p>
          <a:endParaRPr lang="en-US"/>
        </a:p>
      </dgm:t>
    </dgm:pt>
    <dgm:pt modelId="{B8AB62A0-8E92-F94B-9DA8-AB89BE38CAB6}">
      <dgm:prSet phldrT="[Text]" custScaleX="134863" custScaleY="84290" custLinFactNeighborX="19632" custLinFactNeighborY="3414"/>
      <dgm:spPr>
        <a:solidFill>
          <a:schemeClr val="accent2"/>
        </a:solidFill>
        <a:ln>
          <a:noFill/>
        </a:ln>
      </dgm:spPr>
      <dgm:t>
        <a:bodyPr/>
        <a:lstStyle/>
        <a:p>
          <a:endParaRPr lang="en-US"/>
        </a:p>
      </dgm:t>
    </dgm:pt>
    <dgm:pt modelId="{3979B70E-CDBA-E243-9E14-8A3DC2968B4D}" type="parTrans" cxnId="{834AAD7C-1C64-0540-A552-A97C3792C924}">
      <dgm:prSet/>
      <dgm:spPr/>
      <dgm:t>
        <a:bodyPr/>
        <a:lstStyle/>
        <a:p>
          <a:endParaRPr lang="en-US"/>
        </a:p>
      </dgm:t>
    </dgm:pt>
    <dgm:pt modelId="{617B8EB5-5904-7C41-B9EB-67BA6FBDBBD2}" type="sibTrans" cxnId="{834AAD7C-1C64-0540-A552-A97C3792C924}">
      <dgm:prSet/>
      <dgm:spPr/>
      <dgm:t>
        <a:bodyPr/>
        <a:lstStyle/>
        <a:p>
          <a:endParaRPr lang="en-US"/>
        </a:p>
      </dgm:t>
    </dgm:pt>
    <dgm:pt modelId="{7C7A1F28-F177-BD4E-BB98-CBEE7A81A331}">
      <dgm:prSet phldrT="[Text]" custScaleX="134863" custScaleY="84290" custLinFactNeighborX="20486" custLinFactNeighborY="-5121"/>
      <dgm:spPr>
        <a:solidFill>
          <a:schemeClr val="accent2">
            <a:lumMod val="60000"/>
            <a:lumOff val="40000"/>
          </a:schemeClr>
        </a:solidFill>
        <a:ln>
          <a:noFill/>
        </a:ln>
      </dgm:spPr>
      <dgm:t>
        <a:bodyPr/>
        <a:lstStyle/>
        <a:p>
          <a:endParaRPr lang="en-US"/>
        </a:p>
      </dgm:t>
    </dgm:pt>
    <dgm:pt modelId="{7219C810-645A-3744-AF56-A8F21F60754E}" type="parTrans" cxnId="{94BBD295-F34D-3049-99D4-1A8310937518}">
      <dgm:prSet/>
      <dgm:spPr/>
      <dgm:t>
        <a:bodyPr/>
        <a:lstStyle/>
        <a:p>
          <a:endParaRPr lang="en-US"/>
        </a:p>
      </dgm:t>
    </dgm:pt>
    <dgm:pt modelId="{A897B208-E2D4-714F-9F05-123CF3F1C4F2}" type="sibTrans" cxnId="{94BBD295-F34D-3049-99D4-1A8310937518}">
      <dgm:prSet/>
      <dgm:spPr/>
      <dgm:t>
        <a:bodyPr/>
        <a:lstStyle/>
        <a:p>
          <a:endParaRPr lang="en-US"/>
        </a:p>
      </dgm:t>
    </dgm:pt>
    <dgm:pt modelId="{E8BF9021-F00E-3F47-847D-CE3E8E600299}" type="pres">
      <dgm:prSet presAssocID="{17F83B37-5D7A-CB47-8E30-82794EDAE7E3}" presName="matrix" presStyleCnt="0">
        <dgm:presLayoutVars>
          <dgm:chMax val="1"/>
          <dgm:dir/>
          <dgm:resizeHandles val="exact"/>
        </dgm:presLayoutVars>
      </dgm:prSet>
      <dgm:spPr/>
    </dgm:pt>
    <dgm:pt modelId="{07024302-E297-8148-B11E-CD8B8F5748EF}" type="pres">
      <dgm:prSet presAssocID="{17F83B37-5D7A-CB47-8E30-82794EDAE7E3}" presName="axisShape" presStyleLbl="bgShp" presStyleIdx="0" presStyleCnt="1" custScaleX="141607"/>
      <dgm:spPr>
        <a:noFill/>
      </dgm:spPr>
    </dgm:pt>
    <dgm:pt modelId="{9FA2D74C-E4E7-CA42-9F7D-FD1A1A554B35}" type="pres">
      <dgm:prSet presAssocID="{17F83B37-5D7A-CB47-8E30-82794EDAE7E3}" presName="rect1" presStyleLbl="node1" presStyleIdx="0" presStyleCnt="4" custScaleX="134863" custScaleY="84290" custLinFactNeighborX="-20486" custLinFactNeighborY="3414">
        <dgm:presLayoutVars>
          <dgm:chMax val="0"/>
          <dgm:chPref val="0"/>
          <dgm:bulletEnabled val="1"/>
        </dgm:presLayoutVars>
      </dgm:prSet>
      <dgm:spPr/>
    </dgm:pt>
    <dgm:pt modelId="{1C55EEA1-5482-104D-B373-ED46C015F4E8}" type="pres">
      <dgm:prSet presAssocID="{17F83B37-5D7A-CB47-8E30-82794EDAE7E3}" presName="rect2" presStyleLbl="node1" presStyleIdx="1" presStyleCnt="4" custScaleX="134863" custScaleY="84290" custLinFactNeighborX="19632" custLinFactNeighborY="3414">
        <dgm:presLayoutVars>
          <dgm:chMax val="0"/>
          <dgm:chPref val="0"/>
          <dgm:bulletEnabled val="1"/>
        </dgm:presLayoutVars>
      </dgm:prSet>
      <dgm:spPr/>
    </dgm:pt>
    <dgm:pt modelId="{30B4D697-4AA9-1349-98C7-ACBC4126493A}" type="pres">
      <dgm:prSet presAssocID="{17F83B37-5D7A-CB47-8E30-82794EDAE7E3}" presName="rect3" presStyleLbl="node1" presStyleIdx="2" presStyleCnt="4" custScaleX="134863" custScaleY="84290" custLinFactNeighborX="-20486" custLinFactNeighborY="-5121">
        <dgm:presLayoutVars>
          <dgm:chMax val="0"/>
          <dgm:chPref val="0"/>
          <dgm:bulletEnabled val="1"/>
        </dgm:presLayoutVars>
      </dgm:prSet>
      <dgm:spPr/>
    </dgm:pt>
    <dgm:pt modelId="{5CD644B6-2622-E54A-8ACA-41F45E370ECC}" type="pres">
      <dgm:prSet presAssocID="{17F83B37-5D7A-CB47-8E30-82794EDAE7E3}" presName="rect4" presStyleLbl="node1" presStyleIdx="3" presStyleCnt="4" custScaleX="134863" custScaleY="84290" custLinFactNeighborX="20486" custLinFactNeighborY="-5121">
        <dgm:presLayoutVars>
          <dgm:chMax val="0"/>
          <dgm:chPref val="0"/>
          <dgm:bulletEnabled val="1"/>
        </dgm:presLayoutVars>
      </dgm:prSet>
      <dgm:spPr/>
    </dgm:pt>
  </dgm:ptLst>
  <dgm:cxnLst>
    <dgm:cxn modelId="{A61A380C-D1EF-8D4B-9032-B28083DF1EA9}" type="presOf" srcId="{B67376FF-6CB6-9844-A8A1-11CE4B96DC24}" destId="{1C55EEA1-5482-104D-B373-ED46C015F4E8}" srcOrd="0" destOrd="0" presId="urn:microsoft.com/office/officeart/2005/8/layout/matrix2"/>
    <dgm:cxn modelId="{A649643A-EBFA-2442-9DB0-ACC59C9446B9}" type="presOf" srcId="{17F83B37-5D7A-CB47-8E30-82794EDAE7E3}" destId="{E8BF9021-F00E-3F47-847D-CE3E8E600299}" srcOrd="0" destOrd="0" presId="urn:microsoft.com/office/officeart/2005/8/layout/matrix2"/>
    <dgm:cxn modelId="{9866B14C-AB75-E445-A50E-BFEF2239522E}" type="presOf" srcId="{42F652E9-F190-4E4F-AA96-B76C9E3F3948}" destId="{5CD644B6-2622-E54A-8ACA-41F45E370ECC}" srcOrd="0" destOrd="0" presId="urn:microsoft.com/office/officeart/2005/8/layout/matrix2"/>
    <dgm:cxn modelId="{7BF10E73-E687-984C-8536-2F5ED8091A2D}" srcId="{17F83B37-5D7A-CB47-8E30-82794EDAE7E3}" destId="{B67376FF-6CB6-9844-A8A1-11CE4B96DC24}" srcOrd="1" destOrd="0" parTransId="{84417AE0-4615-624A-BF62-FF9C6AED7CC7}" sibTransId="{6C5E02A9-F0A3-A74B-85A8-B7F2293CD9ED}"/>
    <dgm:cxn modelId="{834AAD7C-1C64-0540-A552-A97C3792C924}" srcId="{17F83B37-5D7A-CB47-8E30-82794EDAE7E3}" destId="{B8AB62A0-8E92-F94B-9DA8-AB89BE38CAB6}" srcOrd="4" destOrd="0" parTransId="{3979B70E-CDBA-E243-9E14-8A3DC2968B4D}" sibTransId="{617B8EB5-5904-7C41-B9EB-67BA6FBDBBD2}"/>
    <dgm:cxn modelId="{94BBD295-F34D-3049-99D4-1A8310937518}" srcId="{17F83B37-5D7A-CB47-8E30-82794EDAE7E3}" destId="{7C7A1F28-F177-BD4E-BB98-CBEE7A81A331}" srcOrd="5" destOrd="0" parTransId="{7219C810-645A-3744-AF56-A8F21F60754E}" sibTransId="{A897B208-E2D4-714F-9F05-123CF3F1C4F2}"/>
    <dgm:cxn modelId="{8E66099B-77F6-5742-A721-82F0372757D3}" srcId="{17F83B37-5D7A-CB47-8E30-82794EDAE7E3}" destId="{42F652E9-F190-4E4F-AA96-B76C9E3F3948}" srcOrd="3" destOrd="0" parTransId="{E85C7829-6FBE-9A4E-A120-69FC28F2DCA2}" sibTransId="{8C4D2F31-70E2-CD46-A00F-A40B96100FC8}"/>
    <dgm:cxn modelId="{D5B1FFA1-844D-AB4B-ADCA-8FFD7A452CB6}" type="presOf" srcId="{6185FAFD-5B11-2745-81C2-2FA4A33F05EA}" destId="{9FA2D74C-E4E7-CA42-9F7D-FD1A1A554B35}" srcOrd="0" destOrd="0" presId="urn:microsoft.com/office/officeart/2005/8/layout/matrix2"/>
    <dgm:cxn modelId="{3F96C6AE-CFD2-7A4C-B5BC-C3F3DB72CF78}" srcId="{17F83B37-5D7A-CB47-8E30-82794EDAE7E3}" destId="{618B1FBD-58E9-7D4F-B728-7C5A8560A574}" srcOrd="2" destOrd="0" parTransId="{A1C24A1C-6052-4C49-A7C1-399A8A40CCB6}" sibTransId="{42D4E91F-051E-2046-926E-16D494A28FD9}"/>
    <dgm:cxn modelId="{7CFF73BE-C6CB-DA4E-B2E0-690F557DCA75}" type="presOf" srcId="{618B1FBD-58E9-7D4F-B728-7C5A8560A574}" destId="{30B4D697-4AA9-1349-98C7-ACBC4126493A}" srcOrd="0" destOrd="0" presId="urn:microsoft.com/office/officeart/2005/8/layout/matrix2"/>
    <dgm:cxn modelId="{641B31E1-988C-9A4E-BF06-C4489D41BDBB}" srcId="{17F83B37-5D7A-CB47-8E30-82794EDAE7E3}" destId="{6185FAFD-5B11-2745-81C2-2FA4A33F05EA}" srcOrd="0" destOrd="0" parTransId="{02079E32-EF7B-E748-A0A3-F053CD415804}" sibTransId="{F54CF0F0-406A-EA4D-969E-CC11D4A3EA4C}"/>
    <dgm:cxn modelId="{091C57B9-0A7C-B048-AA82-728988687C42}" type="presParOf" srcId="{E8BF9021-F00E-3F47-847D-CE3E8E600299}" destId="{07024302-E297-8148-B11E-CD8B8F5748EF}" srcOrd="0" destOrd="0" presId="urn:microsoft.com/office/officeart/2005/8/layout/matrix2"/>
    <dgm:cxn modelId="{8F58F2C5-1793-3C43-8BD5-D7097FB83A7A}" type="presParOf" srcId="{E8BF9021-F00E-3F47-847D-CE3E8E600299}" destId="{9FA2D74C-E4E7-CA42-9F7D-FD1A1A554B35}" srcOrd="1" destOrd="0" presId="urn:microsoft.com/office/officeart/2005/8/layout/matrix2"/>
    <dgm:cxn modelId="{49927FCC-7A59-5646-B471-CCFA55E0D0E1}" type="presParOf" srcId="{E8BF9021-F00E-3F47-847D-CE3E8E600299}" destId="{1C55EEA1-5482-104D-B373-ED46C015F4E8}" srcOrd="2" destOrd="0" presId="urn:microsoft.com/office/officeart/2005/8/layout/matrix2"/>
    <dgm:cxn modelId="{D6D96718-DA96-5543-BDE9-1C19F323B5AB}" type="presParOf" srcId="{E8BF9021-F00E-3F47-847D-CE3E8E600299}" destId="{30B4D697-4AA9-1349-98C7-ACBC4126493A}" srcOrd="3" destOrd="0" presId="urn:microsoft.com/office/officeart/2005/8/layout/matrix2"/>
    <dgm:cxn modelId="{5202969E-FE44-F34F-B110-A9A463BE71FA}" type="presParOf" srcId="{E8BF9021-F00E-3F47-847D-CE3E8E600299}" destId="{5CD644B6-2622-E54A-8ACA-41F45E370EC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83925-1E63-4041-95B5-8097E243C663}">
      <dsp:nvSpPr>
        <dsp:cNvPr id="0" name=""/>
        <dsp:cNvSpPr/>
      </dsp:nvSpPr>
      <dsp:spPr>
        <a:xfrm>
          <a:off x="1960622" y="-457368"/>
          <a:ext cx="2133598" cy="2133598"/>
        </a:xfrm>
        <a:prstGeom prst="ellipse">
          <a:avLst/>
        </a:prstGeom>
        <a:solidFill>
          <a:schemeClr val="tx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Nomadic Zone</a:t>
          </a:r>
        </a:p>
      </dsp:txBody>
      <dsp:txXfrm>
        <a:off x="2273080" y="-144910"/>
        <a:ext cx="1508682" cy="1508682"/>
      </dsp:txXfrm>
    </dsp:sp>
    <dsp:sp modelId="{CD205560-033B-B14F-B7CB-768AFD3E672C}">
      <dsp:nvSpPr>
        <dsp:cNvPr id="0" name=""/>
        <dsp:cNvSpPr/>
      </dsp:nvSpPr>
      <dsp:spPr>
        <a:xfrm rot="19420627">
          <a:off x="2207491" y="945368"/>
          <a:ext cx="166806"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212353" y="1042408"/>
        <a:ext cx="116764" cy="246658"/>
      </dsp:txXfrm>
    </dsp:sp>
    <dsp:sp modelId="{44275E03-0F42-CD4C-BB39-E5F0FB4614B3}">
      <dsp:nvSpPr>
        <dsp:cNvPr id="0" name=""/>
        <dsp:cNvSpPr/>
      </dsp:nvSpPr>
      <dsp:spPr>
        <a:xfrm>
          <a:off x="495175" y="620011"/>
          <a:ext cx="2133598" cy="2133598"/>
        </a:xfrm>
        <a:prstGeom prst="ellipse">
          <a:avLst/>
        </a:prstGeom>
        <a:solidFill>
          <a:schemeClr val="accent2">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Zone</a:t>
          </a:r>
        </a:p>
      </dsp:txBody>
      <dsp:txXfrm>
        <a:off x="807633" y="932469"/>
        <a:ext cx="1508682" cy="1508682"/>
      </dsp:txXfrm>
    </dsp:sp>
    <dsp:sp modelId="{14737C0C-D3A2-0F4D-849F-598401454597}">
      <dsp:nvSpPr>
        <dsp:cNvPr id="0" name=""/>
        <dsp:cNvSpPr/>
      </dsp:nvSpPr>
      <dsp:spPr>
        <a:xfrm rot="2169848">
          <a:off x="2526451" y="2344203"/>
          <a:ext cx="432267"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38332" y="2390034"/>
        <a:ext cx="308938" cy="246658"/>
      </dsp:txXfrm>
    </dsp:sp>
    <dsp:sp modelId="{D62B5CEC-EA59-404E-89B5-1A8392C161A2}">
      <dsp:nvSpPr>
        <dsp:cNvPr id="0" name=""/>
        <dsp:cNvSpPr/>
      </dsp:nvSpPr>
      <dsp:spPr>
        <a:xfrm>
          <a:off x="2876149" y="2360333"/>
          <a:ext cx="2133598" cy="2133598"/>
        </a:xfrm>
        <a:prstGeom prst="ellipse">
          <a:avLst/>
        </a:prstGeom>
        <a:solidFill>
          <a:schemeClr val="tx2">
            <a:lumMod val="40000"/>
            <a:lumOff val="60000"/>
            <a:alpha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3188607" y="2672791"/>
        <a:ext cx="1508682" cy="1508682"/>
      </dsp:txXfrm>
    </dsp:sp>
    <dsp:sp modelId="{91BDE1B3-2A7B-3B43-B66B-0F82DC92F02B}">
      <dsp:nvSpPr>
        <dsp:cNvPr id="0" name=""/>
        <dsp:cNvSpPr/>
      </dsp:nvSpPr>
      <dsp:spPr>
        <a:xfrm>
          <a:off x="2942709" y="3221584"/>
          <a:ext cx="160348" cy="4110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42709" y="3303803"/>
        <a:ext cx="112244" cy="246658"/>
      </dsp:txXfrm>
    </dsp:sp>
    <dsp:sp modelId="{FA7E5DA2-3EE8-EB45-9813-985D167FE1CC}">
      <dsp:nvSpPr>
        <dsp:cNvPr id="0" name=""/>
        <dsp:cNvSpPr/>
      </dsp:nvSpPr>
      <dsp:spPr>
        <a:xfrm>
          <a:off x="1045096" y="2360333"/>
          <a:ext cx="2133598" cy="2133598"/>
        </a:xfrm>
        <a:prstGeom prst="ellipse">
          <a:avLst/>
        </a:prstGeom>
        <a:solidFill>
          <a:srgbClr val="E1D69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Zone</a:t>
          </a:r>
        </a:p>
      </dsp:txBody>
      <dsp:txXfrm>
        <a:off x="1357554" y="2672791"/>
        <a:ext cx="1508682" cy="1508682"/>
      </dsp:txXfrm>
    </dsp:sp>
    <dsp:sp modelId="{1455ECD9-C39A-1748-8EFC-8BC5F36AA8EC}">
      <dsp:nvSpPr>
        <dsp:cNvPr id="0" name=""/>
        <dsp:cNvSpPr/>
      </dsp:nvSpPr>
      <dsp:spPr>
        <a:xfrm rot="19531507">
          <a:off x="3118459" y="2358872"/>
          <a:ext cx="499735"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129289" y="2475996"/>
        <a:ext cx="376406" cy="246658"/>
      </dsp:txXfrm>
    </dsp:sp>
    <dsp:sp modelId="{F0688032-F4C9-984B-AA48-5B2F4FFF6A13}">
      <dsp:nvSpPr>
        <dsp:cNvPr id="0" name=""/>
        <dsp:cNvSpPr/>
      </dsp:nvSpPr>
      <dsp:spPr>
        <a:xfrm>
          <a:off x="3581280" y="618899"/>
          <a:ext cx="2133598" cy="2133598"/>
        </a:xfrm>
        <a:prstGeom prst="ellipse">
          <a:avLst/>
        </a:prstGeom>
        <a:solidFill>
          <a:srgbClr val="F9C8BF">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 Zone</a:t>
          </a:r>
        </a:p>
      </dsp:txBody>
      <dsp:txXfrm>
        <a:off x="3893738" y="931357"/>
        <a:ext cx="1508682" cy="1508682"/>
      </dsp:txXfrm>
    </dsp:sp>
    <dsp:sp modelId="{14BD0770-A72B-AC47-AF67-406E03735808}">
      <dsp:nvSpPr>
        <dsp:cNvPr id="0" name=""/>
        <dsp:cNvSpPr/>
      </dsp:nvSpPr>
      <dsp:spPr>
        <a:xfrm rot="2015272">
          <a:off x="3785547" y="940454"/>
          <a:ext cx="99703" cy="411096"/>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788044" y="1014399"/>
        <a:ext cx="69792" cy="246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825" y="1448684"/>
          <a:ext cx="1609039" cy="1609039"/>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panose="020B0604020202020204" pitchFamily="34" charset="0"/>
              <a:cs typeface="Arial" panose="020B0604020202020204" pitchFamily="34" charset="0"/>
            </a:rPr>
            <a:t>Nomadic </a:t>
          </a:r>
          <a:br>
            <a:rPr lang="en-US" sz="800" b="1" kern="1200">
              <a:solidFill>
                <a:schemeClr val="bg1"/>
              </a:solidFill>
              <a:latin typeface="Arial" panose="020B0604020202020204" pitchFamily="34" charset="0"/>
              <a:cs typeface="Arial" panose="020B0604020202020204" pitchFamily="34" charset="0"/>
            </a:rPr>
          </a:br>
          <a:r>
            <a:rPr lang="en-US" sz="800" b="1" kern="1200">
              <a:solidFill>
                <a:schemeClr val="bg1"/>
              </a:solidFill>
              <a:latin typeface="Arial" panose="020B0604020202020204" pitchFamily="34" charset="0"/>
              <a:cs typeface="Arial" panose="020B0604020202020204" pitchFamily="34" charset="0"/>
            </a:rPr>
            <a:t>Zone</a:t>
          </a:r>
        </a:p>
      </dsp:txBody>
      <dsp:txXfrm>
        <a:off x="236463" y="1684322"/>
        <a:ext cx="1137763" cy="1137763"/>
      </dsp:txXfrm>
    </dsp:sp>
    <dsp:sp modelId="{BF39F0E9-C7A1-E64A-8BD5-B94738646FFD}">
      <dsp:nvSpPr>
        <dsp:cNvPr id="0" name=""/>
        <dsp:cNvSpPr/>
      </dsp:nvSpPr>
      <dsp:spPr>
        <a:xfrm>
          <a:off x="1288056" y="1448684"/>
          <a:ext cx="1609039" cy="1609039"/>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Resident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1523694" y="1684322"/>
        <a:ext cx="1137763" cy="1137763"/>
      </dsp:txXfrm>
    </dsp:sp>
    <dsp:sp modelId="{A03803DC-736B-3345-8C3E-4819A4BDEACC}">
      <dsp:nvSpPr>
        <dsp:cNvPr id="0" name=""/>
        <dsp:cNvSpPr/>
      </dsp:nvSpPr>
      <dsp:spPr>
        <a:xfrm>
          <a:off x="2575287" y="1448684"/>
          <a:ext cx="1609039" cy="1609039"/>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Resource Zone</a:t>
          </a:r>
        </a:p>
      </dsp:txBody>
      <dsp:txXfrm>
        <a:off x="2810925" y="1684322"/>
        <a:ext cx="1137763" cy="1137763"/>
      </dsp:txXfrm>
    </dsp:sp>
    <dsp:sp modelId="{4E692741-F4E0-6D4B-BFC3-1C64F38A1679}">
      <dsp:nvSpPr>
        <dsp:cNvPr id="0" name=""/>
        <dsp:cNvSpPr/>
      </dsp:nvSpPr>
      <dsp:spPr>
        <a:xfrm>
          <a:off x="3862519" y="1448684"/>
          <a:ext cx="1609039" cy="1609039"/>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10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Meeting </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4098157" y="1684322"/>
        <a:ext cx="1137763" cy="1137763"/>
      </dsp:txXfrm>
    </dsp:sp>
    <dsp:sp modelId="{5C609996-1720-7846-95E1-80709DCBAB42}">
      <dsp:nvSpPr>
        <dsp:cNvPr id="0" name=""/>
        <dsp:cNvSpPr/>
      </dsp:nvSpPr>
      <dsp:spPr>
        <a:xfrm>
          <a:off x="5149750" y="1448684"/>
          <a:ext cx="1609039" cy="1609039"/>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8551" tIns="10160" rIns="88551" bIns="10160" numCol="1" spcCol="1270" anchor="ctr" anchorCtr="0">
          <a:noAutofit/>
        </a:bodyPr>
        <a:lstStyle/>
        <a:p>
          <a:pPr marL="0" lvl="0" indent="0" algn="ctr" defTabSz="444500">
            <a:lnSpc>
              <a:spcPct val="90000"/>
            </a:lnSpc>
            <a:spcBef>
              <a:spcPct val="0"/>
            </a:spcBef>
            <a:spcAft>
              <a:spcPct val="35000"/>
            </a:spcAft>
            <a:buNone/>
          </a:pPr>
          <a:r>
            <a:rPr lang="en-US" sz="800" b="1" kern="1200">
              <a:solidFill>
                <a:srgbClr val="FFFFFF"/>
              </a:solidFill>
              <a:latin typeface="Arial" panose="020B0604020202020204" pitchFamily="34" charset="0"/>
              <a:ea typeface="+mn-ea"/>
              <a:cs typeface="Arial" panose="020B0604020202020204" pitchFamily="34" charset="0"/>
            </a:rPr>
            <a:t>Social</a:t>
          </a:r>
          <a:br>
            <a:rPr lang="en-US" sz="800" b="1" kern="1200">
              <a:solidFill>
                <a:srgbClr val="FFFFFF"/>
              </a:solidFill>
              <a:latin typeface="Arial" panose="020B0604020202020204" pitchFamily="34" charset="0"/>
              <a:ea typeface="+mn-ea"/>
              <a:cs typeface="Arial" panose="020B0604020202020204" pitchFamily="34" charset="0"/>
            </a:rPr>
          </a:br>
          <a:r>
            <a:rPr lang="en-US" sz="800" b="1" kern="1200">
              <a:solidFill>
                <a:srgbClr val="FFFFFF"/>
              </a:solidFill>
              <a:latin typeface="Arial" panose="020B0604020202020204" pitchFamily="34" charset="0"/>
              <a:ea typeface="+mn-ea"/>
              <a:cs typeface="Arial" panose="020B0604020202020204" pitchFamily="34" charset="0"/>
            </a:rPr>
            <a:t>Zone</a:t>
          </a:r>
        </a:p>
      </dsp:txBody>
      <dsp:txXfrm>
        <a:off x="5385388" y="1684322"/>
        <a:ext cx="1137763" cy="1137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CDB32-FB4C-BD4D-A317-DD44D562B66C}">
      <dsp:nvSpPr>
        <dsp:cNvPr id="0" name=""/>
        <dsp:cNvSpPr/>
      </dsp:nvSpPr>
      <dsp:spPr>
        <a:xfrm>
          <a:off x="415" y="729441"/>
          <a:ext cx="810182" cy="810182"/>
        </a:xfrm>
        <a:prstGeom prst="ellipse">
          <a:avLst/>
        </a:prstGeom>
        <a:solidFill>
          <a:schemeClr val="tx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266700">
            <a:lnSpc>
              <a:spcPct val="90000"/>
            </a:lnSpc>
            <a:spcBef>
              <a:spcPct val="0"/>
            </a:spcBef>
            <a:spcAft>
              <a:spcPct val="35000"/>
            </a:spcAft>
            <a:buNone/>
          </a:pPr>
          <a:r>
            <a:rPr lang="en-US" sz="600" b="1" kern="1200">
              <a:solidFill>
                <a:schemeClr val="bg1"/>
              </a:solidFill>
              <a:latin typeface="Arial" panose="020B0604020202020204" pitchFamily="34" charset="0"/>
              <a:cs typeface="Arial" panose="020B0604020202020204" pitchFamily="34" charset="0"/>
            </a:rPr>
            <a:t>Nomadic </a:t>
          </a:r>
          <a:br>
            <a:rPr lang="en-US" sz="600" b="1" kern="1200">
              <a:solidFill>
                <a:schemeClr val="bg1"/>
              </a:solidFill>
              <a:latin typeface="Arial" panose="020B0604020202020204" pitchFamily="34" charset="0"/>
              <a:cs typeface="Arial" panose="020B0604020202020204" pitchFamily="34" charset="0"/>
            </a:rPr>
          </a:br>
          <a:r>
            <a:rPr lang="en-US" sz="600" b="1" kern="1200">
              <a:solidFill>
                <a:schemeClr val="bg1"/>
              </a:solidFill>
              <a:latin typeface="Arial" panose="020B0604020202020204" pitchFamily="34" charset="0"/>
              <a:cs typeface="Arial" panose="020B0604020202020204" pitchFamily="34" charset="0"/>
            </a:rPr>
            <a:t>Zone</a:t>
          </a:r>
        </a:p>
      </dsp:txBody>
      <dsp:txXfrm>
        <a:off x="119063" y="848089"/>
        <a:ext cx="572886" cy="572886"/>
      </dsp:txXfrm>
    </dsp:sp>
    <dsp:sp modelId="{BF39F0E9-C7A1-E64A-8BD5-B94738646FFD}">
      <dsp:nvSpPr>
        <dsp:cNvPr id="0" name=""/>
        <dsp:cNvSpPr/>
      </dsp:nvSpPr>
      <dsp:spPr>
        <a:xfrm>
          <a:off x="648561" y="729441"/>
          <a:ext cx="810182" cy="810182"/>
        </a:xfrm>
        <a:prstGeom prst="ellipse">
          <a:avLst/>
        </a:prstGeom>
        <a:solidFill>
          <a:schemeClr val="accent2">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Resident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767209" y="848089"/>
        <a:ext cx="572886" cy="572886"/>
      </dsp:txXfrm>
    </dsp:sp>
    <dsp:sp modelId="{A03803DC-736B-3345-8C3E-4819A4BDEACC}">
      <dsp:nvSpPr>
        <dsp:cNvPr id="0" name=""/>
        <dsp:cNvSpPr/>
      </dsp:nvSpPr>
      <dsp:spPr>
        <a:xfrm>
          <a:off x="1296708" y="729441"/>
          <a:ext cx="810182" cy="810182"/>
        </a:xfrm>
        <a:prstGeom prst="ellipse">
          <a:avLst/>
        </a:prstGeom>
        <a:solidFill>
          <a:schemeClr val="accent2">
            <a:lumMod val="60000"/>
            <a:lumOff val="4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Resource Zone</a:t>
          </a:r>
        </a:p>
      </dsp:txBody>
      <dsp:txXfrm>
        <a:off x="1415356" y="848089"/>
        <a:ext cx="572886" cy="572886"/>
      </dsp:txXfrm>
    </dsp:sp>
    <dsp:sp modelId="{4E692741-F4E0-6D4B-BFC3-1C64F38A1679}">
      <dsp:nvSpPr>
        <dsp:cNvPr id="0" name=""/>
        <dsp:cNvSpPr/>
      </dsp:nvSpPr>
      <dsp:spPr>
        <a:xfrm>
          <a:off x="1944854" y="729441"/>
          <a:ext cx="810182" cy="810182"/>
        </a:xfrm>
        <a:prstGeom prst="ellipse">
          <a:avLst/>
        </a:prstGeom>
        <a:solidFill>
          <a:srgbClr val="E1D69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10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Meeting </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063502" y="848089"/>
        <a:ext cx="572886" cy="572886"/>
      </dsp:txXfrm>
    </dsp:sp>
    <dsp:sp modelId="{5C609996-1720-7846-95E1-80709DCBAB42}">
      <dsp:nvSpPr>
        <dsp:cNvPr id="0" name=""/>
        <dsp:cNvSpPr/>
      </dsp:nvSpPr>
      <dsp:spPr>
        <a:xfrm>
          <a:off x="2593000" y="729441"/>
          <a:ext cx="810182" cy="810182"/>
        </a:xfrm>
        <a:prstGeom prst="ellipse">
          <a:avLst/>
        </a:prstGeom>
        <a:solidFill>
          <a:schemeClr val="tx2">
            <a:lumMod val="40000"/>
            <a:lumOff val="60000"/>
            <a:alpha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4587" tIns="7620" rIns="44587" bIns="7620" numCol="1" spcCol="1270" anchor="ctr" anchorCtr="0">
          <a:noAutofit/>
        </a:bodyPr>
        <a:lstStyle/>
        <a:p>
          <a:pPr marL="0" lvl="0" indent="0" algn="ctr" defTabSz="444500">
            <a:lnSpc>
              <a:spcPct val="90000"/>
            </a:lnSpc>
            <a:spcBef>
              <a:spcPct val="0"/>
            </a:spcBef>
            <a:spcAft>
              <a:spcPct val="35000"/>
            </a:spcAft>
            <a:buNone/>
          </a:pPr>
          <a:r>
            <a:rPr lang="en-US" sz="600" b="1" kern="1200">
              <a:solidFill>
                <a:srgbClr val="FFFFFF"/>
              </a:solidFill>
              <a:latin typeface="Arial" panose="020B0604020202020204" pitchFamily="34" charset="0"/>
              <a:ea typeface="+mn-ea"/>
              <a:cs typeface="Arial" panose="020B0604020202020204" pitchFamily="34" charset="0"/>
            </a:rPr>
            <a:t>Social</a:t>
          </a:r>
          <a:br>
            <a:rPr lang="en-US" sz="600" b="1" kern="1200">
              <a:solidFill>
                <a:srgbClr val="FFFFFF"/>
              </a:solidFill>
              <a:latin typeface="Arial" panose="020B0604020202020204" pitchFamily="34" charset="0"/>
              <a:ea typeface="+mn-ea"/>
              <a:cs typeface="Arial" panose="020B0604020202020204" pitchFamily="34" charset="0"/>
            </a:rPr>
          </a:br>
          <a:r>
            <a:rPr lang="en-US" sz="600" b="1" kern="1200">
              <a:solidFill>
                <a:srgbClr val="FFFFFF"/>
              </a:solidFill>
              <a:latin typeface="Arial" panose="020B0604020202020204" pitchFamily="34" charset="0"/>
              <a:ea typeface="+mn-ea"/>
              <a:cs typeface="Arial" panose="020B0604020202020204" pitchFamily="34" charset="0"/>
            </a:rPr>
            <a:t>Zone</a:t>
          </a:r>
        </a:p>
      </dsp:txBody>
      <dsp:txXfrm>
        <a:off x="2711648" y="848089"/>
        <a:ext cx="572886" cy="572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24302-E297-8148-B11E-CD8B8F5748EF}">
      <dsp:nvSpPr>
        <dsp:cNvPr id="0" name=""/>
        <dsp:cNvSpPr/>
      </dsp:nvSpPr>
      <dsp:spPr>
        <a:xfrm>
          <a:off x="711191" y="0"/>
          <a:ext cx="6400817" cy="4520128"/>
        </a:xfrm>
        <a:prstGeom prst="quadArrow">
          <a:avLst>
            <a:gd name="adj1" fmla="val 2000"/>
            <a:gd name="adj2" fmla="val 4000"/>
            <a:gd name="adj3" fmla="val 5000"/>
          </a:avLst>
        </a:prstGeom>
        <a:noFill/>
        <a:ln>
          <a:noFill/>
        </a:ln>
        <a:effectLst/>
      </dsp:spPr>
      <dsp:style>
        <a:lnRef idx="0">
          <a:scrgbClr r="0" g="0" b="0"/>
        </a:lnRef>
        <a:fillRef idx="1">
          <a:scrgbClr r="0" g="0" b="0"/>
        </a:fillRef>
        <a:effectRef idx="0">
          <a:scrgbClr r="0" g="0" b="0"/>
        </a:effectRef>
        <a:fontRef idx="minor"/>
      </dsp:style>
    </dsp:sp>
    <dsp:sp modelId="{9FA2D74C-E4E7-CA42-9F7D-FD1A1A554B35}">
      <dsp:nvSpPr>
        <dsp:cNvPr id="0" name=""/>
        <dsp:cNvSpPr/>
      </dsp:nvSpPr>
      <dsp:spPr>
        <a:xfrm>
          <a:off x="1259776" y="497557"/>
          <a:ext cx="2438392" cy="1524006"/>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Touchdown Spaces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Enclaves</a:t>
          </a:r>
          <a:endParaRPr lang="en-US" sz="800" kern="1200"/>
        </a:p>
      </dsp:txBody>
      <dsp:txXfrm>
        <a:off x="1334172" y="571953"/>
        <a:ext cx="2289600" cy="1375214"/>
      </dsp:txXfrm>
    </dsp:sp>
    <dsp:sp modelId="{1C55EEA1-5482-104D-B373-ED46C015F4E8}">
      <dsp:nvSpPr>
        <dsp:cNvPr id="0" name=""/>
        <dsp:cNvSpPr/>
      </dsp:nvSpPr>
      <dsp:spPr>
        <a:xfrm>
          <a:off x="4109590" y="497557"/>
          <a:ext cx="2438392" cy="1524006"/>
        </a:xfrm>
        <a:prstGeom prst="round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t" anchorCtr="0">
          <a:noAutofit/>
        </a:bodyPr>
        <a:lstStyle/>
        <a:p>
          <a:pPr marL="0" lvl="0" indent="0" algn="r" defTabSz="355600">
            <a:lnSpc>
              <a:spcPct val="10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WE/SHARED</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Training Rooms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Café Spaces</a:t>
          </a:r>
        </a:p>
        <a:p>
          <a:pPr marL="0" lvl="0" indent="0" algn="r" defTabSz="355600">
            <a:lnSpc>
              <a:spcPct val="10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Collaborative Spaces</a:t>
          </a:r>
          <a:endParaRPr lang="en-US" sz="800" kern="1200"/>
        </a:p>
      </dsp:txBody>
      <dsp:txXfrm>
        <a:off x="4183986" y="571953"/>
        <a:ext cx="2289600" cy="1375214"/>
      </dsp:txXfrm>
    </dsp:sp>
    <dsp:sp modelId="{30B4D697-4AA9-1349-98C7-ACBC4126493A}">
      <dsp:nvSpPr>
        <dsp:cNvPr id="0" name=""/>
        <dsp:cNvSpPr/>
      </dsp:nvSpPr>
      <dsp:spPr>
        <a:xfrm>
          <a:off x="1259776" y="2467700"/>
          <a:ext cx="2438392" cy="1524006"/>
        </a:xfrm>
        <a:prstGeom prst="roundRect">
          <a:avLst/>
        </a:prstGeom>
        <a:solidFill>
          <a:schemeClr val="tx2">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Resident Workstations</a:t>
          </a:r>
        </a:p>
        <a:p>
          <a:pPr marL="0" lvl="0" indent="0" algn="l"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Private Offices</a:t>
          </a:r>
        </a:p>
        <a:p>
          <a:pPr marL="0" lvl="0" indent="0" algn="l"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I/SHARED</a:t>
          </a:r>
          <a:endParaRPr lang="en-US" sz="800" kern="1200"/>
        </a:p>
      </dsp:txBody>
      <dsp:txXfrm>
        <a:off x="1334172" y="2542096"/>
        <a:ext cx="2289600" cy="1375214"/>
      </dsp:txXfrm>
    </dsp:sp>
    <dsp:sp modelId="{5CD644B6-2622-E54A-8ACA-41F45E370ECC}">
      <dsp:nvSpPr>
        <dsp:cNvPr id="0" name=""/>
        <dsp:cNvSpPr/>
      </dsp:nvSpPr>
      <dsp:spPr>
        <a:xfrm>
          <a:off x="4125031" y="2467700"/>
          <a:ext cx="2438392" cy="1524006"/>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872" tIns="118872" rIns="118872" bIns="118872" numCol="1" spcCol="1270" anchor="b" anchorCtr="0">
          <a:noAutofit/>
        </a:bodyPr>
        <a:lstStyle/>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Project Team Spaces</a:t>
          </a:r>
        </a:p>
        <a:p>
          <a:pPr marL="0" lvl="0" indent="0" algn="r" defTabSz="355600">
            <a:lnSpc>
              <a:spcPct val="90000"/>
            </a:lnSpc>
            <a:spcBef>
              <a:spcPct val="0"/>
            </a:spcBef>
            <a:spcAft>
              <a:spcPct val="35000"/>
            </a:spcAft>
            <a:buNone/>
          </a:pPr>
          <a:r>
            <a:rPr lang="en-US" sz="800" kern="1200">
              <a:latin typeface="Arial" panose="020B0604020202020204" pitchFamily="34" charset="0"/>
              <a:ea typeface="Helvetica Neue Light" panose="02000403000000020004" pitchFamily="2" charset="0"/>
              <a:cs typeface="Arial" panose="020B0604020202020204" pitchFamily="34" charset="0"/>
            </a:rPr>
            <a:t>Shared Project Spaces</a:t>
          </a:r>
        </a:p>
        <a:p>
          <a:pPr marL="0" lvl="0" indent="0" algn="r" defTabSz="355600">
            <a:lnSpc>
              <a:spcPct val="90000"/>
            </a:lnSpc>
            <a:spcBef>
              <a:spcPct val="0"/>
            </a:spcBef>
            <a:spcAft>
              <a:spcPct val="35000"/>
            </a:spcAft>
            <a:buNone/>
          </a:pPr>
          <a:r>
            <a:rPr lang="en-US" sz="800" b="1" kern="1200">
              <a:latin typeface="Arial" panose="020B0604020202020204" pitchFamily="34" charset="0"/>
              <a:ea typeface="Helvetica Neue Light" panose="02000403000000020004" pitchFamily="2" charset="0"/>
              <a:cs typeface="Arial" panose="020B0604020202020204" pitchFamily="34" charset="0"/>
            </a:rPr>
            <a:t>WE/OWNED</a:t>
          </a:r>
          <a:endParaRPr lang="en-US" sz="800" kern="1200"/>
        </a:p>
      </dsp:txBody>
      <dsp:txXfrm>
        <a:off x="4199427" y="2542096"/>
        <a:ext cx="2289600" cy="137521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A43D0-193F-4327-B8D5-447BBC30C6D5}"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AC080-53D6-4B96-9001-6532372B6E69}" type="slidenum">
              <a:rPr lang="en-US" smtClean="0"/>
              <a:t>‹#›</a:t>
            </a:fld>
            <a:endParaRPr lang="en-US"/>
          </a:p>
        </p:txBody>
      </p:sp>
    </p:spTree>
    <p:extLst>
      <p:ext uri="{BB962C8B-B14F-4D97-AF65-F5344CB8AC3E}">
        <p14:creationId xmlns:p14="http://schemas.microsoft.com/office/powerpoint/2010/main" val="1287176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AC080-53D6-4B96-9001-6532372B6E69}" type="slidenum">
              <a:rPr lang="en-US" smtClean="0"/>
              <a:t>1</a:t>
            </a:fld>
            <a:endParaRPr lang="en-US"/>
          </a:p>
        </p:txBody>
      </p:sp>
    </p:spTree>
    <p:extLst>
      <p:ext uri="{BB962C8B-B14F-4D97-AF65-F5344CB8AC3E}">
        <p14:creationId xmlns:p14="http://schemas.microsoft.com/office/powerpoint/2010/main" val="111395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B4CB-EB00-42F4-9182-7DB9A88BFE3A}" type="slidenum">
              <a:rPr lang="en-US" smtClean="0"/>
              <a:t>14</a:t>
            </a:fld>
            <a:endParaRPr lang="en-US"/>
          </a:p>
        </p:txBody>
      </p:sp>
    </p:spTree>
    <p:extLst>
      <p:ext uri="{BB962C8B-B14F-4D97-AF65-F5344CB8AC3E}">
        <p14:creationId xmlns:p14="http://schemas.microsoft.com/office/powerpoint/2010/main" val="360754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tiff"/><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0474-3012-4442-9810-D337754DF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E92E35-3DCB-42B2-AF8B-765510AD6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AC694-7BB3-473A-A141-B78839635BBB}"/>
              </a:ext>
            </a:extLst>
          </p:cNvPr>
          <p:cNvSpPr>
            <a:spLocks noGrp="1"/>
          </p:cNvSpPr>
          <p:nvPr>
            <p:ph type="dt" sz="half" idx="10"/>
          </p:nvPr>
        </p:nvSpPr>
        <p:spPr/>
        <p:txBody>
          <a:bodyPr/>
          <a:lstStyle/>
          <a:p>
            <a:fld id="{586192C3-DE8D-4C46-B428-954B0543E45C}" type="datetimeFigureOut">
              <a:rPr lang="en-US" smtClean="0"/>
              <a:t>12/13/2021</a:t>
            </a:fld>
            <a:endParaRPr lang="en-US"/>
          </a:p>
        </p:txBody>
      </p:sp>
      <p:sp>
        <p:nvSpPr>
          <p:cNvPr id="5" name="Footer Placeholder 4">
            <a:extLst>
              <a:ext uri="{FF2B5EF4-FFF2-40B4-BE49-F238E27FC236}">
                <a16:creationId xmlns:a16="http://schemas.microsoft.com/office/drawing/2014/main" id="{CD31ADEF-7131-45E2-8199-4C2258DB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C0421-5DC4-4E0B-9CF6-704BF9B5C101}"/>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31112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Gray">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group, rain&#10;&#10;Description automatically generated">
            <a:extLst>
              <a:ext uri="{FF2B5EF4-FFF2-40B4-BE49-F238E27FC236}">
                <a16:creationId xmlns:a16="http://schemas.microsoft.com/office/drawing/2014/main" id="{6E4E8ECF-72DC-794F-B691-3D32B92BED2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3631" y="584202"/>
            <a:ext cx="6857747" cy="5769079"/>
          </a:xfrm>
          <a:prstGeom prst="rect">
            <a:avLst/>
          </a:prstGeom>
        </p:spPr>
      </p:pic>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p:ph type="body" sz="quarter" idx="10" hasCustomPrompt="1"/>
          </p:nvPr>
        </p:nvSpPr>
        <p:spPr>
          <a:xfrm>
            <a:off x="7772400" y="3683000"/>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p:ph type="body" sz="quarter" idx="12" hasCustomPrompt="1"/>
          </p:nvPr>
        </p:nvSpPr>
        <p:spPr>
          <a:xfrm>
            <a:off x="7772400" y="4353358"/>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9" name="Text Placeholder 17">
            <a:extLst>
              <a:ext uri="{FF2B5EF4-FFF2-40B4-BE49-F238E27FC236}">
                <a16:creationId xmlns:a16="http://schemas.microsoft.com/office/drawing/2014/main" id="{1EB56D20-F639-5146-A903-E897899255F7}"/>
              </a:ext>
            </a:extLst>
          </p:cNvPr>
          <p:cNvSpPr>
            <a:spLocks noGrp="1"/>
          </p:cNvSpPr>
          <p:nvPr>
            <p:ph type="body" sz="quarter" idx="13" hasCustomPrompt="1"/>
          </p:nvPr>
        </p:nvSpPr>
        <p:spPr>
          <a:xfrm>
            <a:off x="7772400" y="5283199"/>
            <a:ext cx="2745619" cy="1119535"/>
          </a:xfrm>
        </p:spPr>
        <p:txBody>
          <a:bodyPr lIns="0" tIns="0" rIns="0" bIns="0" anchor="t" anchorCtr="0">
            <a:noAutofit/>
          </a:bodyPr>
          <a:lstStyle>
            <a:lvl1pPr marL="0" indent="0">
              <a:lnSpc>
                <a:spcPts val="1600"/>
              </a:lnSpc>
              <a:buNone/>
              <a:defRPr sz="1067">
                <a:solidFill>
                  <a:schemeClr val="bg1"/>
                </a:solidFill>
              </a:defRPr>
            </a:lvl1pPr>
            <a:lvl2pPr>
              <a:lnSpc>
                <a:spcPts val="1600"/>
              </a:lnSpc>
              <a:defRPr sz="1067">
                <a:solidFill>
                  <a:schemeClr val="bg1"/>
                </a:solidFill>
              </a:defRPr>
            </a:lvl2pPr>
            <a:lvl3pPr>
              <a:lnSpc>
                <a:spcPts val="1600"/>
              </a:lnSpc>
              <a:defRPr sz="1067">
                <a:solidFill>
                  <a:schemeClr val="bg1"/>
                </a:solidFill>
              </a:defRPr>
            </a:lvl3pPr>
            <a:lvl4pPr>
              <a:lnSpc>
                <a:spcPts val="1600"/>
              </a:lnSpc>
              <a:defRPr sz="1067">
                <a:solidFill>
                  <a:schemeClr val="bg1"/>
                </a:solidFill>
              </a:defRPr>
            </a:lvl4pPr>
            <a:lvl5pPr>
              <a:lnSpc>
                <a:spcPts val="1600"/>
              </a:lnSpc>
              <a:defRPr sz="1067">
                <a:solidFill>
                  <a:schemeClr val="bg1"/>
                </a:solidFill>
              </a:defRPr>
            </a:lvl5pPr>
          </a:lstStyle>
          <a:p>
            <a:pPr>
              <a:lnSpc>
                <a:spcPts val="1200"/>
              </a:lnSpc>
            </a:pPr>
            <a:r>
              <a:rPr lang="en-US" sz="1067" spc="0" err="1">
                <a:ea typeface="Helvetica Neue Light" panose="02000403000000020004" pitchFamily="2" charset="0"/>
              </a:rPr>
              <a:t>Conseceuter</a:t>
            </a:r>
            <a:r>
              <a:rPr lang="en-US" sz="1067" spc="0">
                <a:ea typeface="Helvetica Neue Light" panose="02000403000000020004" pitchFamily="2" charset="0"/>
              </a:rPr>
              <a:t> </a:t>
            </a:r>
            <a:r>
              <a:rPr lang="en-US" sz="1067" spc="0" err="1">
                <a:ea typeface="Helvetica Neue Light" panose="02000403000000020004" pitchFamily="2" charset="0"/>
              </a:rPr>
              <a:t>sedet</a:t>
            </a:r>
            <a:r>
              <a:rPr lang="en-US" sz="1067" spc="0">
                <a:ea typeface="Helvetica Neue Light" panose="02000403000000020004" pitchFamily="2" charset="0"/>
              </a:rPr>
              <a:t> </a:t>
            </a:r>
            <a:r>
              <a:rPr lang="en-US" sz="1067" spc="0" err="1">
                <a:ea typeface="Helvetica Neue Light" panose="02000403000000020004" pitchFamily="2" charset="0"/>
              </a:rPr>
              <a:t>somlior</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barsk</a:t>
            </a:r>
            <a:r>
              <a:rPr lang="en-US" sz="1067" spc="0">
                <a:ea typeface="Helvetica Neue Light" panose="02000403000000020004" pitchFamily="2" charset="0"/>
              </a:rPr>
              <a:t>. </a:t>
            </a:r>
            <a:r>
              <a:rPr lang="en-US" sz="1067" spc="0" err="1">
                <a:ea typeface="Helvetica Neue Light" panose="02000403000000020004" pitchFamily="2" charset="0"/>
              </a:rPr>
              <a:t>Obsistorun</a:t>
            </a:r>
            <a:r>
              <a:rPr lang="en-US" sz="1067" spc="0">
                <a:ea typeface="Helvetica Neue Light" panose="02000403000000020004" pitchFamily="2" charset="0"/>
              </a:rPr>
              <a:t> ed </a:t>
            </a:r>
            <a:r>
              <a:rPr lang="en-US" sz="1067" spc="0" err="1">
                <a:ea typeface="Helvetica Neue Light" panose="02000403000000020004" pitchFamily="2" charset="0"/>
              </a:rPr>
              <a:t>bellisto</a:t>
            </a:r>
            <a:r>
              <a:rPr lang="en-US" sz="1067" spc="0">
                <a:ea typeface="Helvetica Neue Light" panose="02000403000000020004" pitchFamily="2" charset="0"/>
              </a:rPr>
              <a:t> </a:t>
            </a:r>
            <a:r>
              <a:rPr lang="en-US" sz="1067" spc="0" err="1">
                <a:ea typeface="Helvetica Neue Light" panose="02000403000000020004" pitchFamily="2" charset="0"/>
              </a:rPr>
              <a:t>sidre</a:t>
            </a:r>
            <a:r>
              <a:rPr lang="en-US" sz="1067" spc="0">
                <a:ea typeface="Helvetica Neue Light" panose="02000403000000020004" pitchFamily="2" charset="0"/>
              </a:rPr>
              <a:t> </a:t>
            </a:r>
            <a:r>
              <a:rPr lang="en-US" sz="1067" spc="0" err="1">
                <a:ea typeface="Helvetica Neue Light" panose="02000403000000020004" pitchFamily="2" charset="0"/>
              </a:rPr>
              <a:t>aple</a:t>
            </a:r>
            <a:r>
              <a:rPr lang="en-US" sz="1067" spc="0">
                <a:ea typeface="Helvetica Neue Light" panose="02000403000000020004" pitchFamily="2" charset="0"/>
              </a:rPr>
              <a:t> </a:t>
            </a:r>
            <a:r>
              <a:rPr lang="en-US" sz="1067" spc="0" err="1">
                <a:ea typeface="Helvetica Neue Light" panose="02000403000000020004" pitchFamily="2" charset="0"/>
              </a:rPr>
              <a:t>dorimum</a:t>
            </a:r>
            <a:r>
              <a:rPr lang="en-US" sz="1067" spc="0">
                <a:ea typeface="Helvetica Neue Light" panose="02000403000000020004" pitchFamily="2" charset="0"/>
              </a:rPr>
              <a:t> paled </a:t>
            </a:r>
            <a:r>
              <a:rPr lang="en-US" sz="1067" spc="0" err="1">
                <a:ea typeface="Helvetica Neue Light" panose="02000403000000020004" pitchFamily="2" charset="0"/>
              </a:rPr>
              <a:t>ot</a:t>
            </a:r>
            <a:r>
              <a:rPr lang="en-US" sz="1067" spc="0">
                <a:ea typeface="Helvetica Neue Light" panose="02000403000000020004" pitchFamily="2" charset="0"/>
              </a:rPr>
              <a:t> </a:t>
            </a:r>
            <a:r>
              <a:rPr lang="en-US" sz="1067" spc="0" err="1">
                <a:ea typeface="Helvetica Neue Light" panose="02000403000000020004" pitchFamily="2" charset="0"/>
              </a:rPr>
              <a:t>epsidonra</a:t>
            </a:r>
            <a:r>
              <a:rPr lang="en-US" sz="1067" spc="0">
                <a:ea typeface="Helvetica Neue Light" panose="02000403000000020004" pitchFamily="2" charset="0"/>
              </a:rPr>
              <a:t>, sedum coma </a:t>
            </a:r>
            <a:r>
              <a:rPr lang="en-US" sz="1067" spc="0" err="1">
                <a:ea typeface="Helvetica Neue Light" panose="02000403000000020004" pitchFamily="2" charset="0"/>
              </a:rPr>
              <a:t>etrisum</a:t>
            </a:r>
            <a:r>
              <a:rPr lang="en-US" sz="1067" spc="0">
                <a:ea typeface="Helvetica Neue Light" panose="02000403000000020004" pitchFamily="2" charset="0"/>
              </a:rPr>
              <a:t> dolore </a:t>
            </a:r>
            <a:r>
              <a:rPr lang="en-US" sz="1067" spc="0" err="1">
                <a:ea typeface="Helvetica Neue Light" panose="02000403000000020004" pitchFamily="2" charset="0"/>
              </a:rPr>
              <a:t>etra</a:t>
            </a:r>
            <a:r>
              <a:rPr lang="en-US" sz="1067" spc="0">
                <a:ea typeface="Helvetica Neue Light" panose="02000403000000020004" pitchFamily="2" charset="0"/>
              </a:rPr>
              <a:t> con </a:t>
            </a:r>
            <a:r>
              <a:rPr lang="en-US" sz="1067" spc="0" err="1">
                <a:ea typeface="Helvetica Neue Light" panose="02000403000000020004" pitchFamily="2" charset="0"/>
              </a:rPr>
              <a:t>semdiorson</a:t>
            </a:r>
            <a:r>
              <a:rPr lang="en-US" sz="1067" spc="0">
                <a:ea typeface="Helvetica Neue Light" panose="02000403000000020004" pitchFamily="2" charset="0"/>
              </a:rPr>
              <a:t>. </a:t>
            </a:r>
          </a:p>
        </p:txBody>
      </p:sp>
      <p:sp>
        <p:nvSpPr>
          <p:cNvPr id="10" name="Rectangle 9">
            <a:extLst>
              <a:ext uri="{FF2B5EF4-FFF2-40B4-BE49-F238E27FC236}">
                <a16:creationId xmlns:a16="http://schemas.microsoft.com/office/drawing/2014/main" id="{E77618F1-C015-7A49-B8A8-A71989C9D0D3}"/>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49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678" t="5839" r="51139" b="671"/>
          <a:stretch/>
        </p:blipFill>
        <p:spPr>
          <a:xfrm>
            <a:off x="8401483" y="-1"/>
            <a:ext cx="3790518" cy="5546179"/>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7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ub-Section Divider — White">
    <p:bg>
      <p:bgPr>
        <a:solidFill>
          <a:schemeClr val="bg1"/>
        </a:solidFill>
        <a:effectLst/>
      </p:bgPr>
    </p:bg>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44ED555-CF11-4220-99C3-53A478B56B00}"/>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719" t="9583" r="4417" b="78131"/>
          <a:stretch/>
        </p:blipFill>
        <p:spPr>
          <a:xfrm rot="10800000">
            <a:off x="4924146" y="-1"/>
            <a:ext cx="7267851" cy="725714"/>
          </a:xfrm>
          <a:prstGeom prst="rect">
            <a:avLst/>
          </a:prstGeom>
        </p:spPr>
      </p:pic>
      <p:sp>
        <p:nvSpPr>
          <p:cNvPr id="12" name="Rectangle 11">
            <a:extLst>
              <a:ext uri="{FF2B5EF4-FFF2-40B4-BE49-F238E27FC236}">
                <a16:creationId xmlns:a16="http://schemas.microsoft.com/office/drawing/2014/main" id="{DC4D9B88-4529-441A-A6BB-76F9C1F53789}"/>
              </a:ext>
            </a:extLst>
          </p:cNvPr>
          <p:cNvSpPr/>
          <p:nvPr userDrawn="1"/>
        </p:nvSpPr>
        <p:spPr>
          <a:xfrm>
            <a:off x="0" y="0"/>
            <a:ext cx="4924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76F8C85-8290-BE4F-9753-0ED9B5E74FF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09E314F3-608A-5E49-8F66-FC7330276B61}"/>
              </a:ext>
            </a:extLst>
          </p:cNvPr>
          <p:cNvSpPr>
            <a:spLocks noGrp="1"/>
          </p:cNvSpPr>
          <p:nvPr userDrawn="1">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bg1"/>
                </a:solidFill>
              </a:defRPr>
            </a:lvl1pPr>
          </a:lstStyle>
          <a:p>
            <a:endParaRPr lang="en-US"/>
          </a:p>
        </p:txBody>
      </p:sp>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884767" y="2315394"/>
            <a:ext cx="3403600"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884767" y="2985752"/>
            <a:ext cx="3403600" cy="804487"/>
          </a:xfrm>
        </p:spPr>
        <p:txBody>
          <a:bodyPr lIns="0" tIns="0" rIns="0" bIns="0">
            <a:noAutofit/>
          </a:bodyPr>
          <a:lstStyle>
            <a:lvl1pPr marL="0" indent="0">
              <a:lnSpc>
                <a:spcPct val="80000"/>
              </a:lnSpc>
              <a:buNone/>
              <a:defRPr sz="32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045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ub-Section Divider — White">
    <p:bg>
      <p:bgPr>
        <a:solidFill>
          <a:schemeClr val="bg1"/>
        </a:solidFill>
        <a:effectLst/>
      </p:bgPr>
    </p:bg>
    <p:spTree>
      <p:nvGrpSpPr>
        <p:cNvPr id="1" name=""/>
        <p:cNvGrpSpPr/>
        <p:nvPr/>
      </p:nvGrpSpPr>
      <p:grpSpPr>
        <a:xfrm>
          <a:off x="0" y="0"/>
          <a:ext cx="0" cy="0"/>
          <a:chOff x="0" y="0"/>
          <a:chExt cx="0" cy="0"/>
        </a:xfrm>
      </p:grpSpPr>
      <p:sp>
        <p:nvSpPr>
          <p:cNvPr id="11" name="Text Placeholder 24">
            <a:extLst>
              <a:ext uri="{FF2B5EF4-FFF2-40B4-BE49-F238E27FC236}">
                <a16:creationId xmlns:a16="http://schemas.microsoft.com/office/drawing/2014/main" id="{78318621-5A1A-C845-8812-8340E3891155}"/>
              </a:ext>
            </a:extLst>
          </p:cNvPr>
          <p:cNvSpPr>
            <a:spLocks noGrp="1"/>
          </p:cNvSpPr>
          <p:nvPr userDrawn="1">
            <p:ph type="body" sz="quarter" idx="10" hasCustomPrompt="1"/>
          </p:nvPr>
        </p:nvSpPr>
        <p:spPr>
          <a:xfrm>
            <a:off x="457201" y="987856"/>
            <a:ext cx="2453237" cy="143315"/>
          </a:xfrm>
        </p:spPr>
        <p:txBody>
          <a:bodyPr lIns="0" tIns="0" rIns="0" bIns="0">
            <a:noAutofit/>
          </a:bodyPr>
          <a:lstStyle>
            <a:lvl1pPr marL="0" indent="0">
              <a:buNone/>
              <a:defRPr sz="10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Section Title</a:t>
            </a:r>
          </a:p>
        </p:txBody>
      </p:sp>
      <p:sp>
        <p:nvSpPr>
          <p:cNvPr id="15" name="Text Placeholder 24">
            <a:extLst>
              <a:ext uri="{FF2B5EF4-FFF2-40B4-BE49-F238E27FC236}">
                <a16:creationId xmlns:a16="http://schemas.microsoft.com/office/drawing/2014/main" id="{F83285EF-1C8A-1A42-B9F2-A9E72C3B98A4}"/>
              </a:ext>
            </a:extLst>
          </p:cNvPr>
          <p:cNvSpPr>
            <a:spLocks noGrp="1"/>
          </p:cNvSpPr>
          <p:nvPr userDrawn="1">
            <p:ph type="body" sz="quarter" idx="12" hasCustomPrompt="1"/>
          </p:nvPr>
        </p:nvSpPr>
        <p:spPr>
          <a:xfrm>
            <a:off x="457201" y="1323677"/>
            <a:ext cx="2453237" cy="804487"/>
          </a:xfrm>
        </p:spPr>
        <p:txBody>
          <a:bodyPr lIns="0" tIns="0" rIns="0" bIns="0">
            <a:noAutofit/>
          </a:bodyPr>
          <a:lstStyle>
            <a:lvl1pPr marL="0" indent="0">
              <a:lnSpc>
                <a:spcPct val="80000"/>
              </a:lnSpc>
              <a:buNone/>
              <a:defRPr sz="2800">
                <a:solidFill>
                  <a:schemeClr val="tx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Small headline placeholder</a:t>
            </a:r>
          </a:p>
        </p:txBody>
      </p:sp>
      <p:sp>
        <p:nvSpPr>
          <p:cNvPr id="10" name="Rectangle 9">
            <a:extLst>
              <a:ext uri="{FF2B5EF4-FFF2-40B4-BE49-F238E27FC236}">
                <a16:creationId xmlns:a16="http://schemas.microsoft.com/office/drawing/2014/main" id="{D5560CE8-4D04-2046-8A70-D9A788439C1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46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57201" y="974926"/>
            <a:ext cx="2164080" cy="461989"/>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47615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 Image 6">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728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Letter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pic>
        <p:nvPicPr>
          <p:cNvPr id="18" name="Picture 17" descr="A close up of a logo&#10;&#10;Description automatically generated">
            <a:extLst>
              <a:ext uri="{FF2B5EF4-FFF2-40B4-BE49-F238E27FC236}">
                <a16:creationId xmlns:a16="http://schemas.microsoft.com/office/drawing/2014/main" id="{AB1ED84E-B7D6-C44D-B3E0-A66338E13C7B}"/>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a:stretch/>
        </p:blipFill>
        <p:spPr>
          <a:xfrm rot="16200000">
            <a:off x="6876569" y="1542562"/>
            <a:ext cx="6211268" cy="4419601"/>
          </a:xfrm>
          <a:prstGeom prst="rect">
            <a:avLst/>
          </a:prstGeom>
        </p:spPr>
      </p:pic>
      <p:sp>
        <p:nvSpPr>
          <p:cNvPr id="7" name="Text Placeholder 6">
            <a:extLst>
              <a:ext uri="{FF2B5EF4-FFF2-40B4-BE49-F238E27FC236}">
                <a16:creationId xmlns:a16="http://schemas.microsoft.com/office/drawing/2014/main" id="{C3E37B17-9B83-174E-A8E4-E27D5F2CA90D}"/>
              </a:ext>
            </a:extLst>
          </p:cNvPr>
          <p:cNvSpPr>
            <a:spLocks noGrp="1"/>
          </p:cNvSpPr>
          <p:nvPr>
            <p:ph type="body" sz="quarter" idx="15" hasCustomPrompt="1"/>
          </p:nvPr>
        </p:nvSpPr>
        <p:spPr>
          <a:xfrm>
            <a:off x="978033" y="1802867"/>
            <a:ext cx="4437781" cy="4114800"/>
          </a:xfrm>
        </p:spPr>
        <p:txBody>
          <a:bodyPr lIns="0" tIns="0" rIns="0" bIns="0">
            <a:normAutofit/>
          </a:bodyPr>
          <a:lstStyle>
            <a:lvl1pPr marL="0" indent="0">
              <a:lnSpc>
                <a:spcPts val="1600"/>
              </a:lnSpc>
              <a:spcBef>
                <a:spcPts val="0"/>
              </a:spcBef>
              <a:spcAft>
                <a:spcPts val="1000"/>
              </a:spcAft>
              <a:buNone/>
              <a:defRPr sz="1067">
                <a:solidFill>
                  <a:schemeClr val="tx1"/>
                </a:solidFill>
              </a:defRPr>
            </a:lvl1pPr>
            <a:lvl2pPr>
              <a:lnSpc>
                <a:spcPts val="1600"/>
              </a:lnSpc>
              <a:spcBef>
                <a:spcPts val="0"/>
              </a:spcBef>
              <a:defRPr sz="1067">
                <a:solidFill>
                  <a:schemeClr val="tx1"/>
                </a:solidFill>
              </a:defRPr>
            </a:lvl2pPr>
            <a:lvl3pPr>
              <a:lnSpc>
                <a:spcPts val="1600"/>
              </a:lnSpc>
              <a:spcBef>
                <a:spcPts val="0"/>
              </a:spcBef>
              <a:defRPr sz="1067">
                <a:solidFill>
                  <a:schemeClr val="tx1"/>
                </a:solidFill>
              </a:defRPr>
            </a:lvl3pPr>
            <a:lvl4pPr>
              <a:lnSpc>
                <a:spcPts val="1600"/>
              </a:lnSpc>
              <a:spcBef>
                <a:spcPts val="0"/>
              </a:spcBef>
              <a:defRPr sz="1067">
                <a:solidFill>
                  <a:schemeClr val="tx1"/>
                </a:solidFill>
              </a:defRPr>
            </a:lvl4pPr>
            <a:lvl5pPr>
              <a:lnSpc>
                <a:spcPts val="1600"/>
              </a:lnSpc>
              <a:spcBef>
                <a:spcPts val="0"/>
              </a:spcBef>
              <a:defRPr sz="1067">
                <a:solidFill>
                  <a:schemeClr val="tx1"/>
                </a:solidFill>
              </a:defRPr>
            </a:lvl5pPr>
          </a:lstStyle>
          <a:p>
            <a:pPr>
              <a:lnSpc>
                <a:spcPts val="1200"/>
              </a:lnSpc>
              <a:spcAft>
                <a:spcPts val="750"/>
              </a:spcAft>
            </a:pPr>
            <a:r>
              <a:rPr lang="en-US" sz="1067" spc="0">
                <a:solidFill>
                  <a:srgbClr val="343433"/>
                </a:solidFill>
              </a:rPr>
              <a:t>On behalf of Steelcase and our dealer, we are excited for this opportunity to participate for the [client name] office expansion. We believe our proposed solutions support that ambition in order to have an engaging, connecting and communicative value.</a:t>
            </a:r>
          </a:p>
          <a:p>
            <a:pPr>
              <a:lnSpc>
                <a:spcPts val="1200"/>
              </a:lnSpc>
              <a:spcAft>
                <a:spcPts val="750"/>
              </a:spcAft>
            </a:pPr>
            <a:r>
              <a:rPr lang="en-US" sz="1067" spc="0">
                <a:solidFill>
                  <a:srgbClr val="343433"/>
                </a:solidFill>
              </a:rPr>
              <a:t>Through our global teams and local support, [name] will be in the position to leverage our expertise to ensure each phase of the [client name] office expansion project, and meet or exceed expectations. We believe that we have a team and a plan in place to make this a positive experience for all involved.</a:t>
            </a:r>
          </a:p>
          <a:p>
            <a:pPr>
              <a:lnSpc>
                <a:spcPts val="1200"/>
              </a:lnSpc>
              <a:spcAft>
                <a:spcPts val="750"/>
              </a:spcAft>
            </a:pPr>
            <a:r>
              <a:rPr lang="en-US" sz="1067" spc="0">
                <a:solidFill>
                  <a:srgbClr val="343433"/>
                </a:solidFill>
              </a:rPr>
              <a:t>You have our commitment that if Steelcase is selected as a global provider for [name], we will dedicate ourselves to creating a designed and customized solution for your organization.</a:t>
            </a:r>
          </a:p>
          <a:p>
            <a:pPr>
              <a:lnSpc>
                <a:spcPts val="1200"/>
              </a:lnSpc>
              <a:spcAft>
                <a:spcPts val="750"/>
              </a:spcAft>
            </a:pPr>
            <a:r>
              <a:rPr lang="en-US" sz="1067" spc="0">
                <a:solidFill>
                  <a:srgbClr val="343433"/>
                </a:solidFill>
              </a:rPr>
              <a:t>Respectfully,</a:t>
            </a:r>
            <a:br>
              <a:rPr lang="en-US" sz="1067" spc="0">
                <a:solidFill>
                  <a:srgbClr val="343433"/>
                </a:solidFill>
              </a:rPr>
            </a:br>
            <a:r>
              <a:rPr lang="en-US" sz="1067" spc="0">
                <a:solidFill>
                  <a:srgbClr val="343433"/>
                </a:solidFill>
              </a:rPr>
              <a:t>[First and Last Name]</a:t>
            </a:r>
          </a:p>
        </p:txBody>
      </p:sp>
      <p:sp>
        <p:nvSpPr>
          <p:cNvPr id="9" name="Rectangle 8">
            <a:extLst>
              <a:ext uri="{FF2B5EF4-FFF2-40B4-BE49-F238E27FC236}">
                <a16:creationId xmlns:a16="http://schemas.microsoft.com/office/drawing/2014/main" id="{F7CF707F-7C80-3B45-80ED-65011B12419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97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cutive Summary 1 — Blush">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8E36337-BB42-B14B-B155-8754D3BF1892}"/>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19" name="Rectangle 18">
            <a:extLst>
              <a:ext uri="{FF2B5EF4-FFF2-40B4-BE49-F238E27FC236}">
                <a16:creationId xmlns:a16="http://schemas.microsoft.com/office/drawing/2014/main" id="{166BD115-81A1-784D-B856-AA76E7D302D0}"/>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0988006-5377-3742-AD69-3D94B87B5D1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spTree>
    <p:extLst>
      <p:ext uri="{BB962C8B-B14F-4D97-AF65-F5344CB8AC3E}">
        <p14:creationId xmlns:p14="http://schemas.microsoft.com/office/powerpoint/2010/main" val="188066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1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6879F99-F136-F04C-80D6-588B085E0D83}"/>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0" name="Straight Connector 9">
            <a:extLst>
              <a:ext uri="{FF2B5EF4-FFF2-40B4-BE49-F238E27FC236}">
                <a16:creationId xmlns:a16="http://schemas.microsoft.com/office/drawing/2014/main" id="{FC07A6D9-B9AA-3242-94A7-8E08F686E776}"/>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83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ecutive Summary 2 — Whit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800" y="1854200"/>
            <a:ext cx="3403600"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a:p>
            <a:pPr lvl="0"/>
            <a:r>
              <a:rPr lang="en-US"/>
              <a:t>Content</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1" y="3642469"/>
            <a:ext cx="3164571"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cxnSp>
        <p:nvCxnSpPr>
          <p:cNvPr id="8" name="Straight Connector 7">
            <a:extLst>
              <a:ext uri="{FF2B5EF4-FFF2-40B4-BE49-F238E27FC236}">
                <a16:creationId xmlns:a16="http://schemas.microsoft.com/office/drawing/2014/main" id="{712193E2-F4A8-5149-894E-28B7CAD41165}"/>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FF9D35F-138C-A04E-AB1A-CB9DCCA6629C}"/>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Rectangle 10">
            <a:extLst>
              <a:ext uri="{FF2B5EF4-FFF2-40B4-BE49-F238E27FC236}">
                <a16:creationId xmlns:a16="http://schemas.microsoft.com/office/drawing/2014/main" id="{CCF2BE82-C7F9-3147-9212-A38962FD6E96}"/>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5FC2641-AEA7-914C-BDF3-5B7CAA8AE430}"/>
              </a:ext>
            </a:extLst>
          </p:cNvPr>
          <p:cNvSpPr/>
          <p:nvPr userDrawn="1"/>
        </p:nvSpPr>
        <p:spPr>
          <a:xfrm>
            <a:off x="457201" y="588982"/>
            <a:ext cx="1179095"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Executive Summary</a:t>
            </a:r>
          </a:p>
        </p:txBody>
      </p:sp>
      <p:cxnSp>
        <p:nvCxnSpPr>
          <p:cNvPr id="17" name="Straight Connector 16">
            <a:extLst>
              <a:ext uri="{FF2B5EF4-FFF2-40B4-BE49-F238E27FC236}">
                <a16:creationId xmlns:a16="http://schemas.microsoft.com/office/drawing/2014/main" id="{F1BE05B4-9CA8-2F4C-9CEA-E614706D35D9}"/>
              </a:ext>
            </a:extLst>
          </p:cNvPr>
          <p:cNvCxnSpPr>
            <a:cxnSpLocks/>
          </p:cNvCxnSpPr>
          <p:nvPr userDrawn="1"/>
        </p:nvCxnSpPr>
        <p:spPr>
          <a:xfrm>
            <a:off x="459251" y="774843"/>
            <a:ext cx="111351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3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2F91-406C-4881-B457-59FEB2A52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5533C-7940-4514-A354-849E71C68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8B53A-F015-4842-984B-8EA4EFD9FB62}"/>
              </a:ext>
            </a:extLst>
          </p:cNvPr>
          <p:cNvSpPr>
            <a:spLocks noGrp="1"/>
          </p:cNvSpPr>
          <p:nvPr>
            <p:ph type="dt" sz="half" idx="10"/>
          </p:nvPr>
        </p:nvSpPr>
        <p:spPr/>
        <p:txBody>
          <a:bodyPr/>
          <a:lstStyle/>
          <a:p>
            <a:fld id="{586192C3-DE8D-4C46-B428-954B0543E45C}" type="datetimeFigureOut">
              <a:rPr lang="en-US" smtClean="0"/>
              <a:t>12/13/2021</a:t>
            </a:fld>
            <a:endParaRPr lang="en-US"/>
          </a:p>
        </p:txBody>
      </p:sp>
      <p:sp>
        <p:nvSpPr>
          <p:cNvPr id="5" name="Footer Placeholder 4">
            <a:extLst>
              <a:ext uri="{FF2B5EF4-FFF2-40B4-BE49-F238E27FC236}">
                <a16:creationId xmlns:a16="http://schemas.microsoft.com/office/drawing/2014/main" id="{32D319D2-78F0-4A61-9889-851440EA7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D76B4-4378-44C0-89DE-D7F23B54CAE7}"/>
              </a:ext>
            </a:extLst>
          </p:cNvPr>
          <p:cNvSpPr>
            <a:spLocks noGrp="1"/>
          </p:cNvSpPr>
          <p:nvPr>
            <p:ph type="sldNum" sz="quarter" idx="12"/>
          </p:nvPr>
        </p:nvSpPr>
        <p:spPr/>
        <p:txBody>
          <a:bodyPr/>
          <a:lstStyle/>
          <a:p>
            <a:fld id="{9BB3C6BC-EA26-4A92-BF6C-966DF70C1BEC}" type="slidenum">
              <a:rPr lang="en-US" smtClean="0"/>
              <a:t>‹#›</a:t>
            </a:fld>
            <a:endParaRPr lang="en-US"/>
          </a:p>
        </p:txBody>
      </p:sp>
    </p:spTree>
    <p:extLst>
      <p:ext uri="{BB962C8B-B14F-4D97-AF65-F5344CB8AC3E}">
        <p14:creationId xmlns:p14="http://schemas.microsoft.com/office/powerpoint/2010/main" val="22671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sion Statement — White">
    <p:bg>
      <p:bgPr>
        <a:solidFill>
          <a:schemeClr val="bg1"/>
        </a:solidFill>
        <a:effectLst/>
      </p:bgPr>
    </p:bg>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AB76B016-5B71-1445-BF2D-43A76DCD8AA2}"/>
              </a:ext>
            </a:extLst>
          </p:cNvPr>
          <p:cNvSpPr txBox="1">
            <a:spLocks/>
          </p:cNvSpPr>
          <p:nvPr userDrawn="1"/>
        </p:nvSpPr>
        <p:spPr>
          <a:xfrm>
            <a:off x="7772401" y="4983602"/>
            <a:ext cx="3911600" cy="182500"/>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1333" b="1" spc="0">
                <a:solidFill>
                  <a:schemeClr val="tx1"/>
                </a:solidFill>
                <a:ea typeface="Helvetica Neue" panose="02000503000000020004" pitchFamily="2" charset="0"/>
              </a:rPr>
              <a:t>Unlocking Human Promise</a:t>
            </a:r>
          </a:p>
        </p:txBody>
      </p:sp>
      <p:sp>
        <p:nvSpPr>
          <p:cNvPr id="4" name="Text Placeholder 11">
            <a:extLst>
              <a:ext uri="{FF2B5EF4-FFF2-40B4-BE49-F238E27FC236}">
                <a16:creationId xmlns:a16="http://schemas.microsoft.com/office/drawing/2014/main" id="{3F322180-B4A4-084D-9E06-4B054BB4F21E}"/>
              </a:ext>
            </a:extLst>
          </p:cNvPr>
          <p:cNvSpPr txBox="1">
            <a:spLocks/>
          </p:cNvSpPr>
          <p:nvPr userDrawn="1"/>
        </p:nvSpPr>
        <p:spPr>
          <a:xfrm>
            <a:off x="7772397" y="5345989"/>
            <a:ext cx="2911315" cy="1029412"/>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spc="0">
                <a:solidFill>
                  <a:schemeClr val="tx1"/>
                </a:solidFill>
                <a:ea typeface="Helvetica Neue Light" panose="02000403000000020004" pitchFamily="2" charset="0"/>
              </a:rPr>
              <a:t>We </a:t>
            </a:r>
            <a:r>
              <a:rPr lang="en-US" sz="1067" b="1" spc="0">
                <a:solidFill>
                  <a:schemeClr val="tx1"/>
                </a:solidFill>
                <a:ea typeface="Helvetica Neue" panose="02000503000000020004" pitchFamily="2" charset="0"/>
              </a:rPr>
              <a:t>unlock human promise </a:t>
            </a:r>
            <a:r>
              <a:rPr lang="en-US" sz="1067" spc="0">
                <a:solidFill>
                  <a:schemeClr val="tx1"/>
                </a:solidFill>
                <a:ea typeface="Helvetica Neue Light" panose="02000403000000020004" pitchFamily="2" charset="0"/>
              </a:rPr>
              <a:t>by transforming work, worker and workplace, supporting the social, environmental and economic conditions that allow people and communities to thrive.</a:t>
            </a:r>
          </a:p>
        </p:txBody>
      </p:sp>
      <p:pic>
        <p:nvPicPr>
          <p:cNvPr id="5" name="Picture 4">
            <a:extLst>
              <a:ext uri="{FF2B5EF4-FFF2-40B4-BE49-F238E27FC236}">
                <a16:creationId xmlns:a16="http://schemas.microsoft.com/office/drawing/2014/main" id="{EA638252-AA46-FD4E-9A8F-A445CACB85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35942" y="1"/>
            <a:ext cx="1845145" cy="1854200"/>
          </a:xfrm>
          <a:prstGeom prst="rect">
            <a:avLst/>
          </a:prstGeom>
        </p:spPr>
      </p:pic>
      <p:pic>
        <p:nvPicPr>
          <p:cNvPr id="6" name="Picture 5">
            <a:extLst>
              <a:ext uri="{FF2B5EF4-FFF2-40B4-BE49-F238E27FC236}">
                <a16:creationId xmlns:a16="http://schemas.microsoft.com/office/drawing/2014/main" id="{0CF48187-7BF9-7548-AD72-E62DD6B7B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145411"/>
            <a:ext cx="7181088" cy="4712589"/>
          </a:xfrm>
          <a:prstGeom prst="rect">
            <a:avLst/>
          </a:prstGeom>
        </p:spPr>
      </p:pic>
      <p:pic>
        <p:nvPicPr>
          <p:cNvPr id="7" name="Picture 6">
            <a:extLst>
              <a:ext uri="{FF2B5EF4-FFF2-40B4-BE49-F238E27FC236}">
                <a16:creationId xmlns:a16="http://schemas.microsoft.com/office/drawing/2014/main" id="{15844627-6224-F149-A4C5-8EBDA4BD36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986411"/>
            <a:ext cx="3911600" cy="3159076"/>
          </a:xfrm>
          <a:prstGeom prst="rect">
            <a:avLst/>
          </a:prstGeom>
        </p:spPr>
      </p:pic>
      <p:cxnSp>
        <p:nvCxnSpPr>
          <p:cNvPr id="8" name="Straight Connector 7">
            <a:extLst>
              <a:ext uri="{FF2B5EF4-FFF2-40B4-BE49-F238E27FC236}">
                <a16:creationId xmlns:a16="http://schemas.microsoft.com/office/drawing/2014/main" id="{E2602E5A-0AF0-634F-89E9-F221D223F8F0}"/>
              </a:ext>
            </a:extLst>
          </p:cNvPr>
          <p:cNvCxnSpPr>
            <a:cxnSpLocks/>
          </p:cNvCxnSpPr>
          <p:nvPr userDrawn="1"/>
        </p:nvCxnSpPr>
        <p:spPr>
          <a:xfrm>
            <a:off x="452487" y="769129"/>
            <a:ext cx="105580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94B23E5-3CFD-0548-AC97-E8B79455DC19}"/>
              </a:ext>
            </a:extLst>
          </p:cNvPr>
          <p:cNvSpPr/>
          <p:nvPr userDrawn="1"/>
        </p:nvSpPr>
        <p:spPr>
          <a:xfrm>
            <a:off x="463296" y="585215"/>
            <a:ext cx="4007104"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Mission Statement</a:t>
            </a:r>
          </a:p>
        </p:txBody>
      </p:sp>
      <p:sp>
        <p:nvSpPr>
          <p:cNvPr id="12" name="Rectangle 11">
            <a:extLst>
              <a:ext uri="{FF2B5EF4-FFF2-40B4-BE49-F238E27FC236}">
                <a16:creationId xmlns:a16="http://schemas.microsoft.com/office/drawing/2014/main" id="{F6CF3013-A046-454A-97D5-8CE4C3E70006}"/>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11CC7274-0494-D54A-8060-09E5DAB63D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1" name="Rectangle 10">
            <a:extLst>
              <a:ext uri="{FF2B5EF4-FFF2-40B4-BE49-F238E27FC236}">
                <a16:creationId xmlns:a16="http://schemas.microsoft.com/office/drawing/2014/main" id="{5F4E05E2-4246-3547-82D2-F47552DA63FF}"/>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93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vacative Statement 1">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7" name="Text Placeholder 2">
            <a:extLst>
              <a:ext uri="{FF2B5EF4-FFF2-40B4-BE49-F238E27FC236}">
                <a16:creationId xmlns:a16="http://schemas.microsoft.com/office/drawing/2014/main" id="{93ADA5E3-AAFC-4C43-92EA-7385A56D74B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0" name="Text Placeholder 8">
            <a:extLst>
              <a:ext uri="{FF2B5EF4-FFF2-40B4-BE49-F238E27FC236}">
                <a16:creationId xmlns:a16="http://schemas.microsoft.com/office/drawing/2014/main" id="{9C472304-1895-C840-A14E-5DFA617A9194}"/>
              </a:ext>
            </a:extLst>
          </p:cNvPr>
          <p:cNvSpPr txBox="1">
            <a:spLocks/>
          </p:cNvSpPr>
          <p:nvPr/>
        </p:nvSpPr>
        <p:spPr>
          <a:xfrm>
            <a:off x="737441" y="1745977"/>
            <a:ext cx="165561" cy="290527"/>
          </a:xfrm>
          <a:prstGeom prst="rect">
            <a:avLst/>
          </a:prstGeom>
        </p:spPr>
        <p:txBody>
          <a:bodyPr vert="horz" lIns="0" tIns="0" rIns="0" bIns="0" anchor="t">
            <a:noAutofit/>
          </a:bodyPr>
          <a:lstStyle>
            <a:lvl1pPr marL="0" indent="0" algn="l" defTabSz="457200" rtl="0" eaLnBrk="1" latinLnBrk="0" hangingPunct="1">
              <a:lnSpc>
                <a:spcPct val="100000"/>
              </a:lnSpc>
              <a:spcBef>
                <a:spcPts val="0"/>
              </a:spcBef>
              <a:buFont typeface="Arial"/>
              <a:buNone/>
              <a:defRPr sz="3000" b="1" kern="1200" baseline="0">
                <a:solidFill>
                  <a:schemeClr val="tx2"/>
                </a:solidFill>
                <a:latin typeface="+mn-lt"/>
                <a:ea typeface="+mn-ea"/>
                <a:cs typeface="+mn-cs"/>
              </a:defRPr>
            </a:lvl1pPr>
            <a:lvl2pPr marL="457200" indent="0" algn="l" defTabSz="457200" rtl="0" eaLnBrk="1" latinLnBrk="0" hangingPunct="1">
              <a:spcBef>
                <a:spcPct val="20000"/>
              </a:spcBef>
              <a:buFont typeface="Arial"/>
              <a:buNone/>
              <a:defRPr sz="3000" b="1" kern="1200">
                <a:solidFill>
                  <a:schemeClr val="tx2"/>
                </a:solidFill>
                <a:latin typeface="+mn-lt"/>
                <a:ea typeface="+mn-ea"/>
                <a:cs typeface="+mn-cs"/>
              </a:defRPr>
            </a:lvl2pPr>
            <a:lvl3pPr marL="914400" indent="0" algn="l" defTabSz="457200" rtl="0" eaLnBrk="1" latinLnBrk="0" hangingPunct="1">
              <a:spcBef>
                <a:spcPct val="20000"/>
              </a:spcBef>
              <a:buFont typeface="Arial"/>
              <a:buNone/>
              <a:defRPr sz="3000" b="1" kern="1200">
                <a:solidFill>
                  <a:schemeClr val="tx2"/>
                </a:solidFill>
                <a:latin typeface="+mn-lt"/>
                <a:ea typeface="+mn-ea"/>
                <a:cs typeface="+mn-cs"/>
              </a:defRPr>
            </a:lvl3pPr>
            <a:lvl4pPr marL="1371600" indent="0" algn="l" defTabSz="457200" rtl="0" eaLnBrk="1" latinLnBrk="0" hangingPunct="1">
              <a:spcBef>
                <a:spcPct val="20000"/>
              </a:spcBef>
              <a:buFont typeface="Arial"/>
              <a:buNone/>
              <a:defRPr sz="3000" b="1" kern="1200">
                <a:solidFill>
                  <a:schemeClr val="tx2"/>
                </a:solidFill>
                <a:latin typeface="+mn-lt"/>
                <a:ea typeface="+mn-ea"/>
                <a:cs typeface="+mn-cs"/>
              </a:defRPr>
            </a:lvl4pPr>
            <a:lvl5pPr marL="1828800" indent="0" algn="l" defTabSz="457200" rtl="0" eaLnBrk="1" latinLnBrk="0" hangingPunct="1">
              <a:spcBef>
                <a:spcPct val="20000"/>
              </a:spcBef>
              <a:buFont typeface="Arial"/>
              <a:buNone/>
              <a:defRPr sz="3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sz="4000" b="0" spc="-107">
                <a:solidFill>
                  <a:srgbClr val="F26E60"/>
                </a:solidFill>
                <a:latin typeface="Arial" panose="020B0604020202020204" pitchFamily="34" charset="0"/>
                <a:cs typeface="Arial" panose="020B0604020202020204" pitchFamily="34" charset="0"/>
              </a:rPr>
              <a:t>“</a:t>
            </a:r>
          </a:p>
        </p:txBody>
      </p:sp>
      <p:sp>
        <p:nvSpPr>
          <p:cNvPr id="5" name="Text Placeholder 4">
            <a:extLst>
              <a:ext uri="{FF2B5EF4-FFF2-40B4-BE49-F238E27FC236}">
                <a16:creationId xmlns:a16="http://schemas.microsoft.com/office/drawing/2014/main" id="{02E2C573-72A6-E24C-8BFC-FDAB0F160209}"/>
              </a:ext>
            </a:extLst>
          </p:cNvPr>
          <p:cNvSpPr>
            <a:spLocks noGrp="1"/>
          </p:cNvSpPr>
          <p:nvPr>
            <p:ph type="body" sz="quarter" idx="15" hasCustomPrompt="1"/>
          </p:nvPr>
        </p:nvSpPr>
        <p:spPr>
          <a:xfrm>
            <a:off x="965200" y="1854201"/>
            <a:ext cx="5361517" cy="2547753"/>
          </a:xfrm>
        </p:spPr>
        <p:txBody>
          <a:bodyPr lIns="0" tIns="0" rIns="0" bIns="0">
            <a:normAutofit/>
          </a:bodyPr>
          <a:lstStyle>
            <a:lvl1pPr marL="0" indent="0">
              <a:lnSpc>
                <a:spcPct val="80000"/>
              </a:lnSpc>
              <a:buNone/>
              <a:defRPr sz="4000">
                <a:solidFill>
                  <a:schemeClr val="accent2"/>
                </a:solidFill>
              </a:defRPr>
            </a:lvl1pPr>
            <a:lvl2pPr>
              <a:lnSpc>
                <a:spcPct val="80000"/>
              </a:lnSpc>
              <a:defRPr sz="4000">
                <a:solidFill>
                  <a:schemeClr val="accent2"/>
                </a:solidFill>
              </a:defRPr>
            </a:lvl2pPr>
            <a:lvl3pPr>
              <a:lnSpc>
                <a:spcPct val="80000"/>
              </a:lnSpc>
              <a:defRPr sz="4000">
                <a:solidFill>
                  <a:schemeClr val="accent2"/>
                </a:solidFill>
              </a:defRPr>
            </a:lvl3pPr>
            <a:lvl4pPr>
              <a:lnSpc>
                <a:spcPct val="80000"/>
              </a:lnSpc>
              <a:defRPr sz="4000">
                <a:solidFill>
                  <a:schemeClr val="accent2"/>
                </a:solidFill>
              </a:defRPr>
            </a:lvl4pPr>
            <a:lvl5pPr>
              <a:lnSpc>
                <a:spcPct val="80000"/>
              </a:lnSpc>
              <a:defRPr sz="4000">
                <a:solidFill>
                  <a:schemeClr val="accent2"/>
                </a:solidFill>
              </a:defRPr>
            </a:lvl5pPr>
          </a:lstStyle>
          <a:p>
            <a:pPr>
              <a:lnSpc>
                <a:spcPct val="80000"/>
              </a:lnSpc>
            </a:pPr>
            <a:r>
              <a:rPr lang="en-US" sz="4000" spc="0">
                <a:solidFill>
                  <a:srgbClr val="F26E60"/>
                </a:solidFill>
              </a:rPr>
              <a:t>Familiar patterns of office work are being upended as the race toward innovation intensifies</a:t>
            </a:r>
            <a:r>
              <a:rPr lang="en-US" sz="4000" spc="-400">
                <a:solidFill>
                  <a:srgbClr val="F26E60"/>
                </a:solidFill>
              </a:rPr>
              <a:t>.”</a:t>
            </a:r>
          </a:p>
        </p:txBody>
      </p:sp>
      <p:sp>
        <p:nvSpPr>
          <p:cNvPr id="7" name="Text Placeholder 6">
            <a:extLst>
              <a:ext uri="{FF2B5EF4-FFF2-40B4-BE49-F238E27FC236}">
                <a16:creationId xmlns:a16="http://schemas.microsoft.com/office/drawing/2014/main" id="{E86006CC-6C6A-1B4A-9819-4420886A50CD}"/>
              </a:ext>
            </a:extLst>
          </p:cNvPr>
          <p:cNvSpPr>
            <a:spLocks noGrp="1"/>
          </p:cNvSpPr>
          <p:nvPr>
            <p:ph type="body" sz="quarter" idx="16" hasCustomPrompt="1"/>
          </p:nvPr>
        </p:nvSpPr>
        <p:spPr>
          <a:xfrm>
            <a:off x="965200" y="4620684"/>
            <a:ext cx="5361517" cy="166280"/>
          </a:xfrm>
        </p:spPr>
        <p:txBody>
          <a:bodyPr lIns="0" tIns="0" rIns="0" bIns="0">
            <a:noAutofit/>
          </a:bodyPr>
          <a:lstStyle>
            <a:lvl1pPr marL="0" indent="0">
              <a:lnSpc>
                <a:spcPct val="80000"/>
              </a:lnSpc>
              <a:buNone/>
              <a:defRPr sz="1067" i="1"/>
            </a:lvl1pPr>
            <a:lvl2pPr>
              <a:lnSpc>
                <a:spcPct val="80000"/>
              </a:lnSpc>
              <a:defRPr sz="1067" i="1"/>
            </a:lvl2pPr>
            <a:lvl3pPr>
              <a:lnSpc>
                <a:spcPct val="80000"/>
              </a:lnSpc>
              <a:defRPr sz="1067" i="1"/>
            </a:lvl3pPr>
            <a:lvl4pPr>
              <a:lnSpc>
                <a:spcPct val="80000"/>
              </a:lnSpc>
              <a:defRPr sz="1067" i="1"/>
            </a:lvl4pPr>
            <a:lvl5pPr>
              <a:lnSpc>
                <a:spcPct val="80000"/>
              </a:lnSpc>
              <a:defRPr sz="1067" i="1"/>
            </a:lvl5pPr>
          </a:lstStyle>
          <a:p>
            <a:pPr lvl="0"/>
            <a:r>
              <a:rPr lang="en-US"/>
              <a:t>Quote source and or author</a:t>
            </a:r>
          </a:p>
        </p:txBody>
      </p:sp>
      <p:sp>
        <p:nvSpPr>
          <p:cNvPr id="23" name="Rectangle 22">
            <a:extLst>
              <a:ext uri="{FF2B5EF4-FFF2-40B4-BE49-F238E27FC236}">
                <a16:creationId xmlns:a16="http://schemas.microsoft.com/office/drawing/2014/main" id="{D3AEB2D9-3E8D-5544-92D7-29F69088E8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495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rrent Hot Topic">
    <p:bg>
      <p:bgPr>
        <a:solidFill>
          <a:schemeClr val="tx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162" name="Rectangle 161">
            <a:extLst>
              <a:ext uri="{FF2B5EF4-FFF2-40B4-BE49-F238E27FC236}">
                <a16:creationId xmlns:a16="http://schemas.microsoft.com/office/drawing/2014/main" id="{BC946291-97A0-6A44-ACA3-29FCDA53237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9" name="Text Placeholder 11">
            <a:extLst>
              <a:ext uri="{FF2B5EF4-FFF2-40B4-BE49-F238E27FC236}">
                <a16:creationId xmlns:a16="http://schemas.microsoft.com/office/drawing/2014/main" id="{3EC4F73F-EBFC-A548-BE11-D645B9D42185}"/>
              </a:ext>
            </a:extLst>
          </p:cNvPr>
          <p:cNvSpPr txBox="1">
            <a:spLocks/>
          </p:cNvSpPr>
          <p:nvPr userDrawn="1"/>
        </p:nvSpPr>
        <p:spPr>
          <a:xfrm>
            <a:off x="7772401" y="1854200"/>
            <a:ext cx="2931887" cy="4288643"/>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ea typeface="Helvetica Neue Light" panose="02000403000000020004" pitchFamily="2" charset="0"/>
              </a:rPr>
              <a:t>With the current topic slides we want to give an inside into the stories and fields most relevant at this point in time. Connection to the 360° would be great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etra</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quo </a:t>
            </a:r>
            <a:r>
              <a:rPr lang="en-US" sz="1067" spc="0" err="1">
                <a:ea typeface="Helvetica Neue Light" panose="02000403000000020004" pitchFamily="2" charset="0"/>
              </a:rPr>
              <a:t>ommoluptat</a:t>
            </a:r>
            <a:r>
              <a:rPr lang="en-US" sz="1067" spc="0">
                <a:ea typeface="Helvetica Neue Light" panose="02000403000000020004" pitchFamily="2" charset="0"/>
              </a:rPr>
              <a:t> rem dent </a:t>
            </a:r>
            <a:r>
              <a:rPr lang="en-US" sz="1067" spc="0" err="1">
                <a:ea typeface="Helvetica Neue Light" panose="02000403000000020004" pitchFamily="2" charset="0"/>
              </a:rPr>
              <a:t>optam</a:t>
            </a:r>
            <a:r>
              <a:rPr lang="en-US" sz="1067" spc="0">
                <a:ea typeface="Helvetica Neue Light" panose="02000403000000020004" pitchFamily="2" charset="0"/>
              </a:rPr>
              <a:t> res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velic</a:t>
            </a:r>
            <a:r>
              <a:rPr lang="en-US" sz="1067" spc="0">
                <a:ea typeface="Helvetica Neue Light" panose="02000403000000020004" pitchFamily="2" charset="0"/>
              </a:rPr>
              <a:t> </a:t>
            </a:r>
            <a:r>
              <a:rPr lang="en-US" sz="1067" spc="0" err="1">
                <a:ea typeface="Helvetica Neue Light" panose="02000403000000020004" pitchFamily="2" charset="0"/>
              </a:rPr>
              <a:t>tem</a:t>
            </a:r>
            <a:r>
              <a:rPr lang="en-US" sz="1067" spc="0">
                <a:ea typeface="Helvetica Neue Light" panose="02000403000000020004" pitchFamily="2" charset="0"/>
              </a:rPr>
              <a:t> </a:t>
            </a:r>
            <a:r>
              <a:rPr lang="en-US" sz="1067" spc="0" err="1">
                <a:ea typeface="Helvetica Neue Light" panose="02000403000000020004" pitchFamily="2" charset="0"/>
              </a:rPr>
              <a:t>eria</a:t>
            </a:r>
            <a:r>
              <a:rPr lang="en-US" sz="1067" spc="0">
                <a:ea typeface="Helvetica Neue Light" panose="02000403000000020004" pitchFamily="2" charset="0"/>
              </a:rPr>
              <a:t> </a:t>
            </a:r>
            <a:r>
              <a:rPr lang="en-US" sz="1067" spc="0" err="1">
                <a:ea typeface="Helvetica Neue Light" panose="02000403000000020004" pitchFamily="2" charset="0"/>
              </a:rPr>
              <a:t>vendit</a:t>
            </a:r>
            <a:r>
              <a:rPr lang="en-US" sz="1067" spc="0">
                <a:ea typeface="Helvetica Neue Light" panose="02000403000000020004" pitchFamily="2" charset="0"/>
              </a:rPr>
              <a:t> </a:t>
            </a:r>
            <a:r>
              <a:rPr lang="en-US" sz="1067" spc="0" err="1">
                <a:ea typeface="Helvetica Neue Light" panose="02000403000000020004" pitchFamily="2" charset="0"/>
              </a:rPr>
              <a:t>aliamendis</a:t>
            </a:r>
            <a:r>
              <a:rPr lang="en-US" sz="1067" spc="0">
                <a:ea typeface="Helvetica Neue Light" panose="02000403000000020004" pitchFamily="2" charset="0"/>
              </a:rPr>
              <a:t> sit ex </a:t>
            </a:r>
            <a:r>
              <a:rPr lang="en-US" sz="1067" spc="0" err="1">
                <a:ea typeface="Helvetica Neue Light" panose="02000403000000020004" pitchFamily="2" charset="0"/>
              </a:rPr>
              <a:t>enis</a:t>
            </a:r>
            <a:r>
              <a:rPr lang="en-US" sz="1067" spc="0">
                <a:ea typeface="Helvetica Neue Light" panose="02000403000000020004" pitchFamily="2" charset="0"/>
              </a:rPr>
              <a:t> </a:t>
            </a:r>
            <a:r>
              <a:rPr lang="en-US" sz="1067" spc="0" err="1">
                <a:ea typeface="Helvetica Neue Light" panose="02000403000000020004" pitchFamily="2" charset="0"/>
              </a:rPr>
              <a:t>aut</a:t>
            </a:r>
            <a:r>
              <a:rPr lang="en-US" sz="1067" spc="0">
                <a:ea typeface="Helvetica Neue Light" panose="02000403000000020004" pitchFamily="2" charset="0"/>
              </a:rPr>
              <a:t> </a:t>
            </a:r>
            <a:r>
              <a:rPr lang="en-US" sz="1067" spc="0" err="1">
                <a:ea typeface="Helvetica Neue Light" panose="02000403000000020004" pitchFamily="2" charset="0"/>
              </a:rPr>
              <a:t>delibus</a:t>
            </a:r>
            <a:r>
              <a:rPr lang="en-US" sz="1067" spc="0">
                <a:ea typeface="Helvetica Neue Light" panose="02000403000000020004" pitchFamily="2" charset="0"/>
              </a:rPr>
              <a:t> </a:t>
            </a:r>
            <a:r>
              <a:rPr lang="en-US" sz="1067" spc="0" err="1">
                <a:ea typeface="Helvetica Neue Light" panose="02000403000000020004" pitchFamily="2" charset="0"/>
              </a:rPr>
              <a:t>pel</a:t>
            </a:r>
            <a:r>
              <a:rPr lang="en-US" sz="1067" spc="0">
                <a:ea typeface="Helvetica Neue Light" panose="02000403000000020004" pitchFamily="2" charset="0"/>
              </a:rPr>
              <a:t> molest et </a:t>
            </a:r>
            <a:r>
              <a:rPr lang="en-US" sz="1067" spc="0" err="1">
                <a:ea typeface="Helvetica Neue Light" panose="02000403000000020004" pitchFamily="2" charset="0"/>
              </a:rPr>
              <a:t>aceatus</a:t>
            </a:r>
            <a:r>
              <a:rPr lang="en-US" sz="1067" spc="0">
                <a:ea typeface="Helvetica Neue Light" panose="02000403000000020004" pitchFamily="2" charset="0"/>
              </a:rPr>
              <a:t> alit </a:t>
            </a:r>
            <a:r>
              <a:rPr lang="en-US" sz="1067" spc="0" err="1">
                <a:ea typeface="Helvetica Neue Light" panose="02000403000000020004" pitchFamily="2" charset="0"/>
              </a:rPr>
              <a:t>est</a:t>
            </a:r>
            <a:r>
              <a:rPr lang="en-US" sz="1067" spc="0">
                <a:ea typeface="Helvetica Neue Light" panose="02000403000000020004" pitchFamily="2" charset="0"/>
              </a:rPr>
              <a:t> et </a:t>
            </a:r>
            <a:r>
              <a:rPr lang="en-US" sz="1067" spc="0" err="1">
                <a:ea typeface="Helvetica Neue Light" panose="02000403000000020004" pitchFamily="2" charset="0"/>
              </a:rPr>
              <a:t>sidumal</a:t>
            </a:r>
            <a:r>
              <a:rPr lang="en-US" sz="1067" spc="0">
                <a:ea typeface="Helvetica Neue Light" panose="02000403000000020004" pitchFamily="2" charset="0"/>
              </a:rPr>
              <a:t> </a:t>
            </a:r>
            <a:r>
              <a:rPr lang="en-US" sz="1067" spc="0" err="1">
                <a:ea typeface="Helvetica Neue Light" panose="02000403000000020004" pitchFamily="2" charset="0"/>
              </a:rPr>
              <a:t>reperiorem</a:t>
            </a:r>
            <a:r>
              <a:rPr lang="en-US" sz="1067" spc="0">
                <a:ea typeface="Helvetica Neue Light" panose="02000403000000020004" pitchFamily="2" charset="0"/>
              </a:rPr>
              <a:t> ate </a:t>
            </a:r>
            <a:r>
              <a:rPr lang="en-US" sz="1067" spc="0" err="1">
                <a:ea typeface="Helvetica Neue Light" panose="02000403000000020004" pitchFamily="2" charset="0"/>
              </a:rPr>
              <a:t>quam</a:t>
            </a:r>
            <a:r>
              <a:rPr lang="en-US" sz="1067" spc="0">
                <a:ea typeface="Helvetica Neue Light" panose="02000403000000020004" pitchFamily="2" charset="0"/>
              </a:rPr>
              <a:t> </a:t>
            </a:r>
            <a:r>
              <a:rPr lang="en-US" sz="1067" spc="0" err="1">
                <a:ea typeface="Helvetica Neue Light" panose="02000403000000020004" pitchFamily="2" charset="0"/>
              </a:rPr>
              <a:t>delest</a:t>
            </a:r>
            <a:r>
              <a:rPr lang="en-US" sz="1067" spc="0">
                <a:ea typeface="Helvetica Neue Light" panose="02000403000000020004" pitchFamily="2" charset="0"/>
              </a:rPr>
              <a:t> </a:t>
            </a:r>
            <a:r>
              <a:rPr lang="en-US" sz="1067" spc="0" err="1">
                <a:ea typeface="Helvetica Neue Light" panose="02000403000000020004" pitchFamily="2" charset="0"/>
              </a:rPr>
              <a:t>eosto</a:t>
            </a:r>
            <a:r>
              <a:rPr lang="en-US" sz="1067" spc="0">
                <a:ea typeface="Helvetica Neue Light" panose="02000403000000020004" pitchFamily="2" charset="0"/>
              </a:rPr>
              <a:t> </a:t>
            </a:r>
            <a:r>
              <a:rPr lang="en-US" sz="1067" spc="0" err="1">
                <a:ea typeface="Helvetica Neue Light" panose="02000403000000020004" pitchFamily="2" charset="0"/>
              </a:rPr>
              <a:t>blabo</a:t>
            </a:r>
            <a:r>
              <a:rPr lang="en-US" sz="1067" spc="0">
                <a:ea typeface="Helvetica Neue Light" panose="02000403000000020004" pitchFamily="2" charset="0"/>
              </a:rPr>
              <a:t> sedum </a:t>
            </a:r>
            <a:r>
              <a:rPr lang="en-US" sz="1067" spc="0" err="1">
                <a:ea typeface="Helvetica Neue Light" panose="02000403000000020004" pitchFamily="2" charset="0"/>
              </a:rPr>
              <a:t>etra</a:t>
            </a:r>
            <a:r>
              <a:rPr lang="en-US" sz="1067" spc="0">
                <a:ea typeface="Helvetica Neue Light" panose="02000403000000020004" pitchFamily="2" charset="0"/>
              </a:rPr>
              <a:t>. </a:t>
            </a:r>
          </a:p>
          <a:p>
            <a:pPr>
              <a:lnSpc>
                <a:spcPts val="1600"/>
              </a:lnSpc>
              <a:spcAft>
                <a:spcPts val="1000"/>
              </a:spcAft>
            </a:pPr>
            <a:r>
              <a:rPr lang="en-US" sz="1067" spc="0" err="1">
                <a:ea typeface="Helvetica Neue Light" panose="02000403000000020004" pitchFamily="2" charset="0"/>
              </a:rPr>
              <a:t>Inctem</a:t>
            </a:r>
            <a:r>
              <a:rPr lang="en-US" sz="1067" spc="0">
                <a:ea typeface="Helvetica Neue Light" panose="02000403000000020004" pitchFamily="2" charset="0"/>
              </a:rPr>
              <a:t> </a:t>
            </a:r>
            <a:r>
              <a:rPr lang="en-US" sz="1067" spc="0" err="1">
                <a:ea typeface="Helvetica Neue Light" panose="02000403000000020004" pitchFamily="2" charset="0"/>
              </a:rPr>
              <a:t>seque</a:t>
            </a:r>
            <a:r>
              <a:rPr lang="en-US" sz="1067" spc="0">
                <a:ea typeface="Helvetica Neue Light" panose="02000403000000020004" pitchFamily="2" charset="0"/>
              </a:rPr>
              <a:t> </a:t>
            </a:r>
            <a:r>
              <a:rPr lang="en-US" sz="1067" spc="0" err="1">
                <a:ea typeface="Helvetica Neue Light" panose="02000403000000020004" pitchFamily="2" charset="0"/>
              </a:rPr>
              <a:t>doluptatur</a:t>
            </a:r>
            <a:r>
              <a:rPr lang="en-US" sz="1067" spc="0">
                <a:ea typeface="Helvetica Neue Light" panose="02000403000000020004" pitchFamily="2" charset="0"/>
              </a:rPr>
              <a:t> </a:t>
            </a:r>
            <a:r>
              <a:rPr lang="en-US" sz="1067" spc="0" err="1">
                <a:ea typeface="Helvetica Neue Light" panose="02000403000000020004" pitchFamily="2" charset="0"/>
              </a:rPr>
              <a:t>mo</a:t>
            </a:r>
            <a:r>
              <a:rPr lang="en-US" sz="1067" spc="0">
                <a:ea typeface="Helvetica Neue Light" panose="02000403000000020004" pitchFamily="2" charset="0"/>
              </a:rPr>
              <a:t> </a:t>
            </a:r>
            <a:r>
              <a:rPr lang="en-US" sz="1067" spc="0" err="1">
                <a:ea typeface="Helvetica Neue Light" panose="02000403000000020004" pitchFamily="2" charset="0"/>
              </a:rPr>
              <a:t>expliaearum</a:t>
            </a:r>
            <a:r>
              <a:rPr lang="en-US" sz="1067" spc="0">
                <a:ea typeface="Helvetica Neue Light" panose="02000403000000020004" pitchFamily="2" charset="0"/>
              </a:rPr>
              <a:t> </a:t>
            </a:r>
            <a:r>
              <a:rPr lang="en-US" sz="1067" spc="0" err="1">
                <a:ea typeface="Helvetica Neue Light" panose="02000403000000020004" pitchFamily="2" charset="0"/>
              </a:rPr>
              <a:t>quntus</a:t>
            </a:r>
            <a:r>
              <a:rPr lang="en-US" sz="1067" spc="0">
                <a:ea typeface="Helvetica Neue Light" panose="02000403000000020004" pitchFamily="2" charset="0"/>
              </a:rPr>
              <a:t> </a:t>
            </a:r>
            <a:r>
              <a:rPr lang="en-US" sz="1067" spc="0" err="1">
                <a:ea typeface="Helvetica Neue Light" panose="02000403000000020004" pitchFamily="2" charset="0"/>
              </a:rPr>
              <a:t>resequia</a:t>
            </a:r>
            <a:r>
              <a:rPr lang="en-US" sz="1067" spc="0">
                <a:ea typeface="Helvetica Neue Light" panose="02000403000000020004" pitchFamily="2" charset="0"/>
              </a:rPr>
              <a:t> pos </a:t>
            </a:r>
            <a:r>
              <a:rPr lang="en-US" sz="1067" spc="0" err="1">
                <a:ea typeface="Helvetica Neue Light" panose="02000403000000020004" pitchFamily="2" charset="0"/>
              </a:rPr>
              <a:t>magnatur</a:t>
            </a:r>
            <a:r>
              <a:rPr lang="en-US" sz="1067" spc="0">
                <a:ea typeface="Helvetica Neue Light" panose="02000403000000020004" pitchFamily="2" charset="0"/>
              </a:rPr>
              <a:t>. </a:t>
            </a:r>
            <a:r>
              <a:rPr lang="en-US" sz="1067" spc="0" err="1">
                <a:ea typeface="Helvetica Neue Light" panose="02000403000000020004" pitchFamily="2" charset="0"/>
              </a:rPr>
              <a:t>Ratusam</a:t>
            </a:r>
            <a:r>
              <a:rPr lang="en-US" sz="1067" spc="0">
                <a:ea typeface="Helvetica Neue Light" panose="02000403000000020004" pitchFamily="2" charset="0"/>
              </a:rPr>
              <a:t> </a:t>
            </a:r>
            <a:r>
              <a:rPr lang="en-US" sz="1067" spc="0" err="1">
                <a:ea typeface="Helvetica Neue Light" panose="02000403000000020004" pitchFamily="2" charset="0"/>
              </a:rPr>
              <a:t>simagnatur</a:t>
            </a:r>
            <a:r>
              <a:rPr lang="en-US" sz="1067" spc="0">
                <a:ea typeface="Helvetica Neue Light" panose="02000403000000020004" pitchFamily="2" charset="0"/>
              </a:rPr>
              <a:t> turion </a:t>
            </a:r>
            <a:r>
              <a:rPr lang="en-US" sz="1067" spc="0" err="1">
                <a:ea typeface="Helvetica Neue Light" panose="02000403000000020004" pitchFamily="2" charset="0"/>
              </a:rPr>
              <a:t>cus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a:t>
            </a:r>
          </a:p>
          <a:p>
            <a:pPr>
              <a:lnSpc>
                <a:spcPts val="1600"/>
              </a:lnSpc>
              <a:spcAft>
                <a:spcPts val="1000"/>
              </a:spcAft>
            </a:pPr>
            <a:r>
              <a:rPr lang="en-US" sz="1067" spc="0">
                <a:ea typeface="Helvetica Neue Light" panose="02000403000000020004" pitchFamily="2" charset="0"/>
              </a:rPr>
              <a:t>Ignis di id </a:t>
            </a:r>
            <a:r>
              <a:rPr lang="en-US" sz="1067" spc="0" err="1">
                <a:ea typeface="Helvetica Neue Light" panose="02000403000000020004" pitchFamily="2" charset="0"/>
              </a:rPr>
              <a:t>ulpa</a:t>
            </a:r>
            <a:r>
              <a:rPr lang="en-US" sz="1067" spc="0">
                <a:ea typeface="Helvetica Neue Light" panose="02000403000000020004" pitchFamily="2" charset="0"/>
              </a:rPr>
              <a:t> </a:t>
            </a:r>
            <a:r>
              <a:rPr lang="en-US" sz="1067" spc="0" err="1">
                <a:ea typeface="Helvetica Neue Light" panose="02000403000000020004" pitchFamily="2" charset="0"/>
              </a:rPr>
              <a:t>consect</a:t>
            </a:r>
            <a:r>
              <a:rPr lang="en-US" sz="1067" spc="0">
                <a:ea typeface="Helvetica Neue Light" panose="02000403000000020004" pitchFamily="2" charset="0"/>
              </a:rPr>
              <a:t> </a:t>
            </a:r>
            <a:r>
              <a:rPr lang="en-US" sz="1067" spc="0" err="1">
                <a:ea typeface="Helvetica Neue Light" panose="02000403000000020004" pitchFamily="2" charset="0"/>
              </a:rPr>
              <a:t>usandaecum</a:t>
            </a:r>
            <a:r>
              <a:rPr lang="en-US" sz="1067" spc="0">
                <a:ea typeface="Helvetica Neue Light" panose="02000403000000020004" pitchFamily="2" charset="0"/>
              </a:rPr>
              <a:t> </a:t>
            </a:r>
            <a:r>
              <a:rPr lang="en-US" sz="1067" spc="0" err="1">
                <a:ea typeface="Helvetica Neue Light" panose="02000403000000020004" pitchFamily="2" charset="0"/>
              </a:rPr>
              <a:t>sam</a:t>
            </a:r>
            <a:r>
              <a:rPr lang="en-US" sz="1067" spc="0">
                <a:ea typeface="Helvetica Neue Light" panose="02000403000000020004" pitchFamily="2" charset="0"/>
              </a:rPr>
              <a:t> </a:t>
            </a:r>
            <a:r>
              <a:rPr lang="en-US" sz="1067" spc="0" err="1">
                <a:ea typeface="Helvetica Neue Light" panose="02000403000000020004" pitchFamily="2" charset="0"/>
              </a:rPr>
              <a:t>dolesequi</a:t>
            </a:r>
            <a:r>
              <a:rPr lang="en-US" sz="1067" spc="0">
                <a:ea typeface="Helvetica Neue Light" panose="02000403000000020004" pitchFamily="2" charset="0"/>
              </a:rPr>
              <a:t> </a:t>
            </a:r>
            <a:r>
              <a:rPr lang="en-US" sz="1067" spc="0" err="1">
                <a:ea typeface="Helvetica Neue Light" panose="02000403000000020004" pitchFamily="2" charset="0"/>
              </a:rPr>
              <a:t>dolecatur</a:t>
            </a:r>
            <a:r>
              <a:rPr lang="en-US" sz="1067" spc="0">
                <a:ea typeface="Helvetica Neue Light" panose="02000403000000020004" pitchFamily="2" charset="0"/>
              </a:rPr>
              <a:t>, </a:t>
            </a:r>
            <a:r>
              <a:rPr lang="en-US" sz="1067" spc="0" err="1">
                <a:ea typeface="Helvetica Neue Light" panose="02000403000000020004" pitchFamily="2" charset="0"/>
              </a:rPr>
              <a:t>asim</a:t>
            </a:r>
            <a:r>
              <a:rPr lang="en-US" sz="1067" spc="0">
                <a:ea typeface="Helvetica Neue Light" panose="02000403000000020004" pitchFamily="2" charset="0"/>
              </a:rPr>
              <a:t> sum is </a:t>
            </a:r>
            <a:r>
              <a:rPr lang="en-US" sz="1067" spc="0" err="1">
                <a:ea typeface="Helvetica Neue Light" panose="02000403000000020004" pitchFamily="2" charset="0"/>
              </a:rPr>
              <a:t>restrum</a:t>
            </a:r>
            <a:r>
              <a:rPr lang="en-US" sz="1067" spc="0">
                <a:ea typeface="Helvetica Neue Light" panose="02000403000000020004" pitchFamily="2" charset="0"/>
              </a:rPr>
              <a:t> </a:t>
            </a:r>
            <a:r>
              <a:rPr lang="en-US" sz="1067" spc="0" err="1">
                <a:ea typeface="Helvetica Neue Light" panose="02000403000000020004" pitchFamily="2" charset="0"/>
              </a:rPr>
              <a:t>aruptur</a:t>
            </a:r>
            <a:r>
              <a:rPr lang="en-US" sz="1067" spc="0">
                <a:ea typeface="Helvetica Neue Light" panose="02000403000000020004" pitchFamily="2" charset="0"/>
              </a:rPr>
              <a:t>, que vel </a:t>
            </a:r>
            <a:r>
              <a:rPr lang="en-US" sz="1067" spc="0" err="1">
                <a:ea typeface="Helvetica Neue Light" panose="02000403000000020004" pitchFamily="2" charset="0"/>
              </a:rPr>
              <a:t>inullup</a:t>
            </a:r>
            <a:r>
              <a:rPr lang="en-US" sz="1067" spc="0">
                <a:ea typeface="Helvetica Neue Light" panose="02000403000000020004" pitchFamily="2" charset="0"/>
              </a:rPr>
              <a:t> </a:t>
            </a:r>
            <a:r>
              <a:rPr lang="en-US" sz="1067" spc="0" err="1">
                <a:ea typeface="Helvetica Neue Light" panose="02000403000000020004" pitchFamily="2" charset="0"/>
              </a:rPr>
              <a:t>icitatius</a:t>
            </a:r>
            <a:r>
              <a:rPr lang="en-US" sz="1067" spc="0">
                <a:ea typeface="Helvetica Neue Light" panose="02000403000000020004" pitchFamily="2" charset="0"/>
              </a:rPr>
              <a:t> et </a:t>
            </a:r>
            <a:r>
              <a:rPr lang="en-US" sz="1067" spc="0" err="1">
                <a:ea typeface="Helvetica Neue Light" panose="02000403000000020004" pitchFamily="2" charset="0"/>
              </a:rPr>
              <a:t>rere</a:t>
            </a:r>
            <a:r>
              <a:rPr lang="en-US" sz="1067" spc="0">
                <a:ea typeface="Helvetica Neue Light" panose="02000403000000020004" pitchFamily="2" charset="0"/>
              </a:rPr>
              <a:t> </a:t>
            </a:r>
            <a:r>
              <a:rPr lang="en-US" sz="1067" spc="0" err="1">
                <a:ea typeface="Helvetica Neue Light" panose="02000403000000020004" pitchFamily="2" charset="0"/>
              </a:rPr>
              <a:t>autas</a:t>
            </a:r>
            <a:r>
              <a:rPr lang="en-US" sz="1067" spc="0">
                <a:ea typeface="Helvetica Neue Light" panose="02000403000000020004" pitchFamily="2" charset="0"/>
              </a:rPr>
              <a:t> </a:t>
            </a:r>
            <a:r>
              <a:rPr lang="en-US" sz="1067" spc="0" err="1">
                <a:ea typeface="Helvetica Neue Light" panose="02000403000000020004" pitchFamily="2" charset="0"/>
              </a:rPr>
              <a:t>delluptum</a:t>
            </a:r>
            <a:r>
              <a:rPr lang="en-US" sz="1067" spc="0">
                <a:ea typeface="Helvetica Neue Light" panose="02000403000000020004" pitchFamily="2" charset="0"/>
              </a:rPr>
              <a:t> </a:t>
            </a:r>
            <a:r>
              <a:rPr lang="en-US" sz="1067" spc="0" err="1">
                <a:ea typeface="Helvetica Neue Light" panose="02000403000000020004" pitchFamily="2" charset="0"/>
              </a:rPr>
              <a:t>doluptas</a:t>
            </a:r>
            <a:r>
              <a:rPr lang="en-US" sz="1067" spc="0">
                <a:ea typeface="Helvetica Neue Light" panose="02000403000000020004" pitchFamily="2" charset="0"/>
              </a:rPr>
              <a:t> </a:t>
            </a:r>
            <a:r>
              <a:rPr lang="en-US" sz="1067" spc="0" err="1">
                <a:ea typeface="Helvetica Neue Light" panose="02000403000000020004" pitchFamily="2" charset="0"/>
              </a:rPr>
              <a:t>aboribusam</a:t>
            </a:r>
            <a:r>
              <a:rPr lang="en-US" sz="1067" spc="0">
                <a:ea typeface="Helvetica Neue Light" panose="02000403000000020004" pitchFamily="2" charset="0"/>
              </a:rPr>
              <a:t> </a:t>
            </a:r>
            <a:r>
              <a:rPr lang="en-US" sz="1067" spc="0" err="1">
                <a:ea typeface="Helvetica Neue Light" panose="02000403000000020004" pitchFamily="2" charset="0"/>
              </a:rPr>
              <a:t>quoesciisc</a:t>
            </a:r>
            <a:r>
              <a:rPr lang="en-US" sz="1067" spc="0">
                <a:ea typeface="Helvetica Neue Light" panose="02000403000000020004" pitchFamily="2" charset="0"/>
              </a:rPr>
              <a:t> </a:t>
            </a:r>
            <a:r>
              <a:rPr lang="en-US" sz="1067" spc="0" err="1">
                <a:ea typeface="Helvetica Neue Light" panose="02000403000000020004" pitchFamily="2" charset="0"/>
              </a:rPr>
              <a:t>ienienet</a:t>
            </a:r>
            <a:r>
              <a:rPr lang="en-US" sz="1067" spc="0">
                <a:ea typeface="Helvetica Neue Light" panose="02000403000000020004" pitchFamily="2" charset="0"/>
              </a:rPr>
              <a:t> </a:t>
            </a:r>
            <a:r>
              <a:rPr lang="en-US" sz="1067" spc="0" err="1">
                <a:ea typeface="Helvetica Neue Light" panose="02000403000000020004" pitchFamily="2" charset="0"/>
              </a:rPr>
              <a:t>omnis</a:t>
            </a:r>
            <a:r>
              <a:rPr lang="en-US" sz="1067" spc="0">
                <a:ea typeface="Helvetica Neue Light" panose="02000403000000020004" pitchFamily="2" charset="0"/>
              </a:rPr>
              <a:t> </a:t>
            </a:r>
            <a:r>
              <a:rPr lang="en-US" sz="1067" spc="0" err="1">
                <a:ea typeface="Helvetica Neue Light" panose="02000403000000020004" pitchFamily="2" charset="0"/>
              </a:rPr>
              <a:t>moluptatibus</a:t>
            </a:r>
            <a:r>
              <a:rPr lang="en-US" sz="1067" spc="0">
                <a:ea typeface="Helvetica Neue Light" panose="02000403000000020004" pitchFamily="2" charset="0"/>
              </a:rPr>
              <a:t> </a:t>
            </a:r>
            <a:r>
              <a:rPr lang="en-US" sz="1067" spc="0" err="1">
                <a:ea typeface="Helvetica Neue Light" panose="02000403000000020004" pitchFamily="2" charset="0"/>
              </a:rPr>
              <a:t>apel</a:t>
            </a:r>
            <a:r>
              <a:rPr lang="en-US" sz="1067" spc="0">
                <a:ea typeface="Helvetica Neue Light" panose="02000403000000020004" pitchFamily="2" charset="0"/>
              </a:rPr>
              <a:t> et </a:t>
            </a:r>
            <a:r>
              <a:rPr lang="en-US" sz="1067" spc="0" err="1">
                <a:ea typeface="Helvetica Neue Light" panose="02000403000000020004" pitchFamily="2" charset="0"/>
              </a:rPr>
              <a:t>iniet</a:t>
            </a:r>
            <a:r>
              <a:rPr lang="en-US" sz="1067" spc="0">
                <a:ea typeface="Helvetica Neue Light" panose="02000403000000020004" pitchFamily="2" charset="0"/>
              </a:rPr>
              <a:t> </a:t>
            </a:r>
            <a:r>
              <a:rPr lang="en-US" sz="1067" spc="0" err="1">
                <a:ea typeface="Helvetica Neue Light" panose="02000403000000020004" pitchFamily="2" charset="0"/>
              </a:rPr>
              <a:t>esti</a:t>
            </a:r>
            <a:r>
              <a:rPr lang="en-US" sz="1067" spc="0">
                <a:ea typeface="Helvetica Neue Light" panose="02000403000000020004" pitchFamily="2" charset="0"/>
              </a:rPr>
              <a:t> </a:t>
            </a:r>
            <a:r>
              <a:rPr lang="en-US" sz="1067" spc="0" err="1">
                <a:ea typeface="Helvetica Neue Light" panose="02000403000000020004" pitchFamily="2" charset="0"/>
              </a:rPr>
              <a:t>odiscitatur</a:t>
            </a:r>
            <a:r>
              <a:rPr lang="en-US" sz="1067" spc="0">
                <a:ea typeface="Helvetica Neue Light" panose="02000403000000020004" pitchFamily="2" charset="0"/>
              </a:rPr>
              <a:t>.</a:t>
            </a:r>
          </a:p>
          <a:p>
            <a:pPr>
              <a:lnSpc>
                <a:spcPts val="1600"/>
              </a:lnSpc>
              <a:spcAft>
                <a:spcPts val="1000"/>
              </a:spcAft>
            </a:pPr>
            <a:endParaRPr lang="en-US" sz="1067" spc="0">
              <a:ea typeface="Helvetica Neue Light" panose="02000403000000020004" pitchFamily="2" charset="0"/>
            </a:endParaRPr>
          </a:p>
        </p:txBody>
      </p:sp>
      <p:sp>
        <p:nvSpPr>
          <p:cNvPr id="20" name="Text Placeholder 11">
            <a:extLst>
              <a:ext uri="{FF2B5EF4-FFF2-40B4-BE49-F238E27FC236}">
                <a16:creationId xmlns:a16="http://schemas.microsoft.com/office/drawing/2014/main" id="{F473DFDF-7A9E-AF4E-8CFF-E03537532C5F}"/>
              </a:ext>
            </a:extLst>
          </p:cNvPr>
          <p:cNvSpPr txBox="1">
            <a:spLocks/>
          </p:cNvSpPr>
          <p:nvPr userDrawn="1"/>
        </p:nvSpPr>
        <p:spPr>
          <a:xfrm>
            <a:off x="4383314" y="1854200"/>
            <a:ext cx="4245429" cy="2046184"/>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0">
                <a:ea typeface="Helvetica Neue" panose="02000503000000020004" pitchFamily="2" charset="0"/>
              </a:rPr>
              <a:t>A day </a:t>
            </a:r>
            <a:br>
              <a:rPr lang="en-US" sz="4000" spc="0">
                <a:ea typeface="Helvetica Neue" panose="02000503000000020004" pitchFamily="2" charset="0"/>
              </a:rPr>
            </a:br>
            <a:r>
              <a:rPr lang="en-US" sz="4000" spc="0">
                <a:ea typeface="Helvetica Neue" panose="02000503000000020004" pitchFamily="2" charset="0"/>
              </a:rPr>
              <a:t>in the life </a:t>
            </a:r>
          </a:p>
          <a:p>
            <a:pPr>
              <a:lnSpc>
                <a:spcPct val="80000"/>
              </a:lnSpc>
            </a:pPr>
            <a:r>
              <a:rPr lang="en-US" sz="4000" spc="0">
                <a:ea typeface="Helvetica Neue" panose="02000503000000020004" pitchFamily="2" charset="0"/>
              </a:rPr>
              <a:t>of an </a:t>
            </a:r>
          </a:p>
          <a:p>
            <a:pPr>
              <a:lnSpc>
                <a:spcPct val="80000"/>
              </a:lnSpc>
            </a:pPr>
            <a:r>
              <a:rPr lang="en-US" sz="4000" spc="0">
                <a:solidFill>
                  <a:srgbClr val="F48372"/>
                </a:solidFill>
                <a:ea typeface="Helvetica Neue" panose="02000503000000020004" pitchFamily="2" charset="0"/>
              </a:rPr>
              <a:t>Agile Team</a:t>
            </a:r>
          </a:p>
        </p:txBody>
      </p:sp>
      <p:sp>
        <p:nvSpPr>
          <p:cNvPr id="21" name="Rectangle 20">
            <a:extLst>
              <a:ext uri="{FF2B5EF4-FFF2-40B4-BE49-F238E27FC236}">
                <a16:creationId xmlns:a16="http://schemas.microsoft.com/office/drawing/2014/main" id="{EEF6EB85-B34D-F94F-A1EB-C5F7ED6F274D}"/>
              </a:ext>
            </a:extLst>
          </p:cNvPr>
          <p:cNvSpPr/>
          <p:nvPr userDrawn="1"/>
        </p:nvSpPr>
        <p:spPr>
          <a:xfrm>
            <a:off x="463296" y="585215"/>
            <a:ext cx="4007104" cy="164212"/>
          </a:xfrm>
          <a:prstGeom prst="rect">
            <a:avLst/>
          </a:prstGeom>
        </p:spPr>
        <p:txBody>
          <a:bodyPr wrap="square" lIns="0" tIns="0" rIns="0" bIns="0">
            <a:spAutoFit/>
          </a:bodyPr>
          <a:lstStyle/>
          <a:p>
            <a:r>
              <a:rPr lang="en-US" sz="1067">
                <a:solidFill>
                  <a:schemeClr val="bg1"/>
                </a:solidFill>
                <a:latin typeface="Arial" panose="020B0604020202020204" pitchFamily="34" charset="0"/>
                <a:cs typeface="Arial" panose="020B0604020202020204" pitchFamily="34" charset="0"/>
              </a:rPr>
              <a:t>Current Hot Topic</a:t>
            </a:r>
          </a:p>
        </p:txBody>
      </p:sp>
      <p:sp>
        <p:nvSpPr>
          <p:cNvPr id="22" name="Text Placeholder 11">
            <a:extLst>
              <a:ext uri="{FF2B5EF4-FFF2-40B4-BE49-F238E27FC236}">
                <a16:creationId xmlns:a16="http://schemas.microsoft.com/office/drawing/2014/main" id="{651A4291-2CE5-5642-8D3A-AA69A9242C95}"/>
              </a:ext>
            </a:extLst>
          </p:cNvPr>
          <p:cNvSpPr txBox="1">
            <a:spLocks/>
          </p:cNvSpPr>
          <p:nvPr userDrawn="1"/>
        </p:nvSpPr>
        <p:spPr>
          <a:xfrm>
            <a:off x="4368800" y="4967733"/>
            <a:ext cx="2889443" cy="1032163"/>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pPr>
            <a:r>
              <a:rPr lang="en-US" sz="1067" b="1" spc="0">
                <a:ea typeface="Helvetica Neue Light" panose="02000403000000020004" pitchFamily="2" charset="0"/>
              </a:rPr>
              <a:t>Introductory paragraph here </a:t>
            </a:r>
            <a:r>
              <a:rPr lang="en-US" sz="1067" b="1" spc="0" err="1">
                <a:ea typeface="Helvetica Neue Light" panose="02000403000000020004" pitchFamily="2" charset="0"/>
              </a:rPr>
              <a:t>inctem</a:t>
            </a:r>
            <a:r>
              <a:rPr lang="en-US" sz="1067" b="1" spc="0">
                <a:ea typeface="Helvetica Neue Light" panose="02000403000000020004" pitchFamily="2" charset="0"/>
              </a:rPr>
              <a:t> </a:t>
            </a:r>
            <a:r>
              <a:rPr lang="en-US" sz="1067" b="1" spc="0" err="1">
                <a:ea typeface="Helvetica Neue Light" panose="02000403000000020004" pitchFamily="2" charset="0"/>
              </a:rPr>
              <a:t>seque</a:t>
            </a:r>
            <a:r>
              <a:rPr lang="en-US" sz="1067" b="1" spc="0">
                <a:ea typeface="Helvetica Neue Light" panose="02000403000000020004" pitchFamily="2" charset="0"/>
              </a:rPr>
              <a:t> </a:t>
            </a:r>
            <a:r>
              <a:rPr lang="en-US" sz="1067" b="1" spc="0" err="1">
                <a:ea typeface="Helvetica Neue Light" panose="02000403000000020004" pitchFamily="2" charset="0"/>
              </a:rPr>
              <a:t>doluptatur</a:t>
            </a:r>
            <a:r>
              <a:rPr lang="en-US" sz="1067" b="1" spc="0">
                <a:ea typeface="Helvetica Neue Light" panose="02000403000000020004" pitchFamily="2" charset="0"/>
              </a:rPr>
              <a:t> </a:t>
            </a:r>
            <a:r>
              <a:rPr lang="en-US" sz="1067" b="1" spc="0" err="1">
                <a:ea typeface="Helvetica Neue Light" panose="02000403000000020004" pitchFamily="2" charset="0"/>
              </a:rPr>
              <a:t>mo</a:t>
            </a:r>
            <a:r>
              <a:rPr lang="en-US" sz="1067" b="1" spc="0">
                <a:ea typeface="Helvetica Neue Light" panose="02000403000000020004" pitchFamily="2" charset="0"/>
              </a:rPr>
              <a:t> </a:t>
            </a:r>
            <a:r>
              <a:rPr lang="en-US" sz="1067" b="1" spc="0" err="1">
                <a:ea typeface="Helvetica Neue Light" panose="02000403000000020004" pitchFamily="2" charset="0"/>
              </a:rPr>
              <a:t>expliaearum</a:t>
            </a:r>
            <a:r>
              <a:rPr lang="en-US" sz="1067" b="1" spc="0">
                <a:ea typeface="Helvetica Neue Light" panose="02000403000000020004" pitchFamily="2" charset="0"/>
              </a:rPr>
              <a:t> </a:t>
            </a:r>
            <a:r>
              <a:rPr lang="en-US" sz="1067" b="1" spc="0" err="1">
                <a:ea typeface="Helvetica Neue Light" panose="02000403000000020004" pitchFamily="2" charset="0"/>
              </a:rPr>
              <a:t>quntus</a:t>
            </a:r>
            <a:r>
              <a:rPr lang="en-US" sz="1067" b="1" spc="0">
                <a:ea typeface="Helvetica Neue Light" panose="02000403000000020004" pitchFamily="2" charset="0"/>
              </a:rPr>
              <a:t> </a:t>
            </a:r>
            <a:r>
              <a:rPr lang="en-US" sz="1067" b="1" spc="0" err="1">
                <a:ea typeface="Helvetica Neue Light" panose="02000403000000020004" pitchFamily="2" charset="0"/>
              </a:rPr>
              <a:t>resequia</a:t>
            </a:r>
            <a:r>
              <a:rPr lang="en-US" sz="1067" b="1" spc="0">
                <a:ea typeface="Helvetica Neue Light" panose="02000403000000020004" pitchFamily="2" charset="0"/>
              </a:rPr>
              <a:t> pos </a:t>
            </a:r>
            <a:r>
              <a:rPr lang="en-US" sz="1067" b="1" spc="0" err="1">
                <a:ea typeface="Helvetica Neue Light" panose="02000403000000020004" pitchFamily="2" charset="0"/>
              </a:rPr>
              <a:t>magnatur</a:t>
            </a:r>
            <a:r>
              <a:rPr lang="en-US" sz="1067" b="1" spc="0">
                <a:ea typeface="Helvetica Neue Light" panose="02000403000000020004" pitchFamily="2" charset="0"/>
              </a:rPr>
              <a:t>. </a:t>
            </a:r>
            <a:r>
              <a:rPr lang="en-US" sz="1067" b="1" spc="0" err="1">
                <a:ea typeface="Helvetica Neue Light" panose="02000403000000020004" pitchFamily="2" charset="0"/>
              </a:rPr>
              <a:t>Ratusam</a:t>
            </a:r>
            <a:r>
              <a:rPr lang="en-US" sz="1067" b="1" spc="0">
                <a:ea typeface="Helvetica Neue Light" panose="02000403000000020004" pitchFamily="2" charset="0"/>
              </a:rPr>
              <a:t> </a:t>
            </a:r>
            <a:r>
              <a:rPr lang="en-US" sz="1067" b="1" spc="0" err="1">
                <a:ea typeface="Helvetica Neue Light" panose="02000403000000020004" pitchFamily="2" charset="0"/>
              </a:rPr>
              <a:t>simagnatur</a:t>
            </a:r>
            <a:r>
              <a:rPr lang="en-US" sz="1067" b="1" spc="0">
                <a:ea typeface="Helvetica Neue Light" panose="02000403000000020004" pitchFamily="2" charset="0"/>
              </a:rPr>
              <a:t> turion </a:t>
            </a:r>
            <a:r>
              <a:rPr lang="en-US" sz="1067" b="1" spc="0" err="1">
                <a:ea typeface="Helvetica Neue Light" panose="02000403000000020004" pitchFamily="2" charset="0"/>
              </a:rPr>
              <a:t>cus</a:t>
            </a:r>
            <a:r>
              <a:rPr lang="en-US" sz="1067" b="1" spc="0">
                <a:ea typeface="Helvetica Neue Light" panose="02000403000000020004" pitchFamily="2" charset="0"/>
              </a:rPr>
              <a:t> et </a:t>
            </a:r>
            <a:r>
              <a:rPr lang="en-US" sz="1067" b="1" spc="0" err="1">
                <a:ea typeface="Helvetica Neue Light" panose="02000403000000020004" pitchFamily="2" charset="0"/>
              </a:rPr>
              <a:t>rere</a:t>
            </a:r>
            <a:r>
              <a:rPr lang="en-US" sz="1067" b="1" spc="0">
                <a:ea typeface="Helvetica Neue Light" panose="02000403000000020004" pitchFamily="2" charset="0"/>
              </a:rPr>
              <a:t> </a:t>
            </a:r>
            <a:r>
              <a:rPr lang="en-US" sz="1067" b="1" spc="0" err="1">
                <a:ea typeface="Helvetica Neue Light" panose="02000403000000020004" pitchFamily="2" charset="0"/>
              </a:rPr>
              <a:t>autas</a:t>
            </a:r>
            <a:r>
              <a:rPr lang="en-US" sz="1067" b="1" spc="0">
                <a:ea typeface="Helvetica Neue Light" panose="02000403000000020004" pitchFamily="2" charset="0"/>
              </a:rPr>
              <a:t> </a:t>
            </a:r>
            <a:r>
              <a:rPr lang="en-US" sz="1067" b="1" spc="0" err="1">
                <a:ea typeface="Helvetica Neue Light" panose="02000403000000020004" pitchFamily="2" charset="0"/>
              </a:rPr>
              <a:t>delluptum</a:t>
            </a:r>
            <a:r>
              <a:rPr lang="en-US" sz="1067" b="1" spc="0">
                <a:ea typeface="Helvetica Neue Light" panose="02000403000000020004" pitchFamily="2" charset="0"/>
              </a:rPr>
              <a:t> </a:t>
            </a:r>
            <a:r>
              <a:rPr lang="en-US" sz="1067" b="1" spc="0" err="1">
                <a:ea typeface="Helvetica Neue Light" panose="02000403000000020004" pitchFamily="2" charset="0"/>
              </a:rPr>
              <a:t>doluptas</a:t>
            </a:r>
            <a:r>
              <a:rPr lang="en-US" sz="1067" b="1" spc="0">
                <a:ea typeface="Helvetica Neue Light" panose="02000403000000020004" pitchFamily="2" charset="0"/>
              </a:rPr>
              <a:t>.</a:t>
            </a:r>
          </a:p>
        </p:txBody>
      </p:sp>
      <p:cxnSp>
        <p:nvCxnSpPr>
          <p:cNvPr id="27" name="Straight Connector 26">
            <a:extLst>
              <a:ext uri="{FF2B5EF4-FFF2-40B4-BE49-F238E27FC236}">
                <a16:creationId xmlns:a16="http://schemas.microsoft.com/office/drawing/2014/main" id="{3DF16D38-F3F7-8142-B386-395357D1C54F}"/>
              </a:ext>
            </a:extLst>
          </p:cNvPr>
          <p:cNvCxnSpPr>
            <a:cxnSpLocks/>
          </p:cNvCxnSpPr>
          <p:nvPr userDrawn="1"/>
        </p:nvCxnSpPr>
        <p:spPr>
          <a:xfrm>
            <a:off x="463296" y="769129"/>
            <a:ext cx="106917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group, rain&#10;&#10;Description automatically generated">
            <a:extLst>
              <a:ext uri="{FF2B5EF4-FFF2-40B4-BE49-F238E27FC236}">
                <a16:creationId xmlns:a16="http://schemas.microsoft.com/office/drawing/2014/main" id="{6BB1A856-7617-E648-BD91-06EBA7DDD583}"/>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50562" b="26505"/>
          <a:stretch/>
        </p:blipFill>
        <p:spPr>
          <a:xfrm rot="10800000" flipH="1">
            <a:off x="0" y="1854199"/>
            <a:ext cx="3635827" cy="4239984"/>
          </a:xfrm>
          <a:prstGeom prst="rect">
            <a:avLst/>
          </a:prstGeom>
        </p:spPr>
      </p:pic>
      <p:pic>
        <p:nvPicPr>
          <p:cNvPr id="13" name="Picture 12" descr="A picture containing group, rain&#10;&#10;Description automatically generated">
            <a:extLst>
              <a:ext uri="{FF2B5EF4-FFF2-40B4-BE49-F238E27FC236}">
                <a16:creationId xmlns:a16="http://schemas.microsoft.com/office/drawing/2014/main" id="{417D55F1-9C2B-3348-8D65-71294316A51F}"/>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l="84640" t="11936" r="-917"/>
          <a:stretch/>
        </p:blipFill>
        <p:spPr>
          <a:xfrm rot="10800000">
            <a:off x="11161485" y="90708"/>
            <a:ext cx="1030515" cy="4604657"/>
          </a:xfrm>
          <a:prstGeom prst="rect">
            <a:avLst/>
          </a:prstGeom>
        </p:spPr>
      </p:pic>
    </p:spTree>
    <p:extLst>
      <p:ext uri="{BB962C8B-B14F-4D97-AF65-F5344CB8AC3E}">
        <p14:creationId xmlns:p14="http://schemas.microsoft.com/office/powerpoint/2010/main" val="15668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d Cloud 1">
    <p:bg>
      <p:bgPr>
        <a:solidFill>
          <a:schemeClr val="bg2"/>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DFE522BB-B642-7B4C-BF00-2F0807AF54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2" name="Footer Placeholder 5">
            <a:extLst>
              <a:ext uri="{FF2B5EF4-FFF2-40B4-BE49-F238E27FC236}">
                <a16:creationId xmlns:a16="http://schemas.microsoft.com/office/drawing/2014/main" id="{BE1914F9-D190-E843-9926-16C95999505D}"/>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17" name="Straight Connector 16">
            <a:extLst>
              <a:ext uri="{FF2B5EF4-FFF2-40B4-BE49-F238E27FC236}">
                <a16:creationId xmlns:a16="http://schemas.microsoft.com/office/drawing/2014/main" id="{8A81B236-8810-B045-A0A8-23DFA09B2064}"/>
              </a:ext>
            </a:extLst>
          </p:cNvPr>
          <p:cNvCxnSpPr>
            <a:cxnSpLocks/>
          </p:cNvCxnSpPr>
          <p:nvPr userDrawn="1"/>
        </p:nvCxnSpPr>
        <p:spPr>
          <a:xfrm>
            <a:off x="463297" y="769129"/>
            <a:ext cx="13787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047C61-1504-FA49-A3E0-0A87240F7439}"/>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Business issue overview</a:t>
            </a:r>
          </a:p>
        </p:txBody>
      </p:sp>
      <p:sp>
        <p:nvSpPr>
          <p:cNvPr id="19" name="Oval 18">
            <a:extLst>
              <a:ext uri="{FF2B5EF4-FFF2-40B4-BE49-F238E27FC236}">
                <a16:creationId xmlns:a16="http://schemas.microsoft.com/office/drawing/2014/main" id="{FA47A80A-7345-4C4A-8E03-E368CD0D959D}"/>
              </a:ext>
            </a:extLst>
          </p:cNvPr>
          <p:cNvSpPr/>
          <p:nvPr userDrawn="1"/>
        </p:nvSpPr>
        <p:spPr>
          <a:xfrm>
            <a:off x="4368800"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Privacy</a:t>
            </a:r>
          </a:p>
        </p:txBody>
      </p:sp>
      <p:sp>
        <p:nvSpPr>
          <p:cNvPr id="20" name="Oval 19">
            <a:extLst>
              <a:ext uri="{FF2B5EF4-FFF2-40B4-BE49-F238E27FC236}">
                <a16:creationId xmlns:a16="http://schemas.microsoft.com/office/drawing/2014/main" id="{7FA6162F-1343-A542-AB9B-FDEEEB3359AE}"/>
              </a:ext>
            </a:extLst>
          </p:cNvPr>
          <p:cNvSpPr/>
          <p:nvPr userDrawn="1"/>
        </p:nvSpPr>
        <p:spPr>
          <a:xfrm>
            <a:off x="4368800"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Collaboration</a:t>
            </a:r>
          </a:p>
        </p:txBody>
      </p:sp>
      <p:sp>
        <p:nvSpPr>
          <p:cNvPr id="21" name="Oval 20">
            <a:extLst>
              <a:ext uri="{FF2B5EF4-FFF2-40B4-BE49-F238E27FC236}">
                <a16:creationId xmlns:a16="http://schemas.microsoft.com/office/drawing/2014/main" id="{8E7DA751-7707-B244-AFFA-392338735B26}"/>
              </a:ext>
            </a:extLst>
          </p:cNvPr>
          <p:cNvSpPr/>
          <p:nvPr userDrawn="1"/>
        </p:nvSpPr>
        <p:spPr>
          <a:xfrm>
            <a:off x="4371857" y="585216"/>
            <a:ext cx="1365504" cy="1365504"/>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Agile</a:t>
            </a:r>
          </a:p>
        </p:txBody>
      </p:sp>
      <p:sp>
        <p:nvSpPr>
          <p:cNvPr id="22" name="Oval 21">
            <a:extLst>
              <a:ext uri="{FF2B5EF4-FFF2-40B4-BE49-F238E27FC236}">
                <a16:creationId xmlns:a16="http://schemas.microsoft.com/office/drawing/2014/main" id="{CBC8FF28-9B0B-8842-933B-4C387DB0445C}"/>
              </a:ext>
            </a:extLst>
          </p:cNvPr>
          <p:cNvSpPr/>
          <p:nvPr userDrawn="1"/>
        </p:nvSpPr>
        <p:spPr>
          <a:xfrm>
            <a:off x="4368800"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dirty="0">
                <a:solidFill>
                  <a:schemeClr val="tx1"/>
                </a:solidFill>
                <a:latin typeface="Arial" panose="020B0604020202020204" pitchFamily="34" charset="0"/>
                <a:cs typeface="Arial" panose="020B0604020202020204" pitchFamily="34" charset="0"/>
              </a:rPr>
              <a:t>Distributed Work</a:t>
            </a:r>
          </a:p>
        </p:txBody>
      </p:sp>
      <p:sp>
        <p:nvSpPr>
          <p:cNvPr id="23" name="Oval 22">
            <a:extLst>
              <a:ext uri="{FF2B5EF4-FFF2-40B4-BE49-F238E27FC236}">
                <a16:creationId xmlns:a16="http://schemas.microsoft.com/office/drawing/2014/main" id="{D40FBED5-65E1-864A-9F75-190EE68A0D25}"/>
              </a:ext>
            </a:extLst>
          </p:cNvPr>
          <p:cNvSpPr/>
          <p:nvPr userDrawn="1"/>
        </p:nvSpPr>
        <p:spPr>
          <a:xfrm>
            <a:off x="8831837" y="5004938"/>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Resilience</a:t>
            </a:r>
          </a:p>
        </p:txBody>
      </p:sp>
      <p:sp>
        <p:nvSpPr>
          <p:cNvPr id="27" name="Oval 26">
            <a:extLst>
              <a:ext uri="{FF2B5EF4-FFF2-40B4-BE49-F238E27FC236}">
                <a16:creationId xmlns:a16="http://schemas.microsoft.com/office/drawing/2014/main" id="{9FF0DDC1-1AF1-174C-AB2B-871F2CF3A96A}"/>
              </a:ext>
            </a:extLst>
          </p:cNvPr>
          <p:cNvSpPr/>
          <p:nvPr userDrawn="1"/>
        </p:nvSpPr>
        <p:spPr>
          <a:xfrm>
            <a:off x="8831837" y="204867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Culture</a:t>
            </a:r>
          </a:p>
        </p:txBody>
      </p:sp>
      <p:sp>
        <p:nvSpPr>
          <p:cNvPr id="28" name="Oval 27">
            <a:extLst>
              <a:ext uri="{FF2B5EF4-FFF2-40B4-BE49-F238E27FC236}">
                <a16:creationId xmlns:a16="http://schemas.microsoft.com/office/drawing/2014/main" id="{6E2F3564-32D5-0A46-8D52-FC2ABE40019D}"/>
              </a:ext>
            </a:extLst>
          </p:cNvPr>
          <p:cNvSpPr/>
          <p:nvPr userDrawn="1"/>
        </p:nvSpPr>
        <p:spPr>
          <a:xfrm>
            <a:off x="8831837" y="584200"/>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Change</a:t>
            </a:r>
          </a:p>
          <a:p>
            <a:pPr algn="ctr"/>
            <a:r>
              <a:rPr lang="en-US" sz="800">
                <a:solidFill>
                  <a:schemeClr val="tx1"/>
                </a:solidFill>
                <a:latin typeface="Arial" panose="020B0604020202020204" pitchFamily="34" charset="0"/>
                <a:cs typeface="Arial" panose="020B0604020202020204" pitchFamily="34" charset="0"/>
              </a:rPr>
              <a:t>Management</a:t>
            </a:r>
          </a:p>
        </p:txBody>
      </p:sp>
      <p:sp>
        <p:nvSpPr>
          <p:cNvPr id="29" name="Oval 28">
            <a:extLst>
              <a:ext uri="{FF2B5EF4-FFF2-40B4-BE49-F238E27FC236}">
                <a16:creationId xmlns:a16="http://schemas.microsoft.com/office/drawing/2014/main" id="{14ABA10C-8168-C446-87B3-32D9BA3A4D8F}"/>
              </a:ext>
            </a:extLst>
          </p:cNvPr>
          <p:cNvSpPr/>
          <p:nvPr userDrawn="1"/>
        </p:nvSpPr>
        <p:spPr>
          <a:xfrm>
            <a:off x="8831837" y="3526803"/>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Learning + Development</a:t>
            </a:r>
          </a:p>
        </p:txBody>
      </p:sp>
      <p:sp>
        <p:nvSpPr>
          <p:cNvPr id="31" name="Oval 30">
            <a:extLst>
              <a:ext uri="{FF2B5EF4-FFF2-40B4-BE49-F238E27FC236}">
                <a16:creationId xmlns:a16="http://schemas.microsoft.com/office/drawing/2014/main" id="{A3F9EDE8-B485-674A-B504-B71BB56F9E66}"/>
              </a:ext>
            </a:extLst>
          </p:cNvPr>
          <p:cNvSpPr/>
          <p:nvPr userDrawn="1"/>
        </p:nvSpPr>
        <p:spPr>
          <a:xfrm>
            <a:off x="5858517" y="2922616"/>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Engagement</a:t>
            </a:r>
          </a:p>
        </p:txBody>
      </p:sp>
      <p:sp>
        <p:nvSpPr>
          <p:cNvPr id="32" name="Oval 31">
            <a:extLst>
              <a:ext uri="{FF2B5EF4-FFF2-40B4-BE49-F238E27FC236}">
                <a16:creationId xmlns:a16="http://schemas.microsoft.com/office/drawing/2014/main" id="{DE35BEB4-0F13-D840-A704-7099F5A2EB5F}"/>
              </a:ext>
            </a:extLst>
          </p:cNvPr>
          <p:cNvSpPr/>
          <p:nvPr userDrawn="1"/>
        </p:nvSpPr>
        <p:spPr>
          <a:xfrm>
            <a:off x="5858517" y="4400751"/>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Real Estate</a:t>
            </a:r>
          </a:p>
          <a:p>
            <a:pPr algn="ctr"/>
            <a:r>
              <a:rPr lang="en-US" sz="800">
                <a:solidFill>
                  <a:schemeClr val="tx1"/>
                </a:solidFill>
                <a:latin typeface="Arial" panose="020B0604020202020204" pitchFamily="34" charset="0"/>
                <a:cs typeface="Arial" panose="020B0604020202020204" pitchFamily="34" charset="0"/>
              </a:rPr>
              <a:t>Optimization</a:t>
            </a:r>
          </a:p>
        </p:txBody>
      </p:sp>
      <p:sp>
        <p:nvSpPr>
          <p:cNvPr id="33" name="Oval 32">
            <a:extLst>
              <a:ext uri="{FF2B5EF4-FFF2-40B4-BE49-F238E27FC236}">
                <a16:creationId xmlns:a16="http://schemas.microsoft.com/office/drawing/2014/main" id="{7219512C-18D5-8445-8957-E2FC39A32B83}"/>
              </a:ext>
            </a:extLst>
          </p:cNvPr>
          <p:cNvSpPr/>
          <p:nvPr userDrawn="1"/>
        </p:nvSpPr>
        <p:spPr>
          <a:xfrm>
            <a:off x="5858517" y="1444487"/>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Communication</a:t>
            </a:r>
          </a:p>
        </p:txBody>
      </p:sp>
      <p:sp>
        <p:nvSpPr>
          <p:cNvPr id="34" name="Oval 33">
            <a:extLst>
              <a:ext uri="{FF2B5EF4-FFF2-40B4-BE49-F238E27FC236}">
                <a16:creationId xmlns:a16="http://schemas.microsoft.com/office/drawing/2014/main" id="{51EB0954-D921-D84C-A336-AFC06C6527B4}"/>
              </a:ext>
            </a:extLst>
          </p:cNvPr>
          <p:cNvSpPr/>
          <p:nvPr userDrawn="1"/>
        </p:nvSpPr>
        <p:spPr>
          <a:xfrm>
            <a:off x="7345177"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Wellbeing</a:t>
            </a:r>
          </a:p>
        </p:txBody>
      </p:sp>
      <p:sp>
        <p:nvSpPr>
          <p:cNvPr id="35" name="Oval 34">
            <a:extLst>
              <a:ext uri="{FF2B5EF4-FFF2-40B4-BE49-F238E27FC236}">
                <a16:creationId xmlns:a16="http://schemas.microsoft.com/office/drawing/2014/main" id="{88E61D77-4206-AD4F-90E3-37FCDBA85C28}"/>
              </a:ext>
            </a:extLst>
          </p:cNvPr>
          <p:cNvSpPr/>
          <p:nvPr userDrawn="1"/>
        </p:nvSpPr>
        <p:spPr>
          <a:xfrm>
            <a:off x="7345177"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Creativity</a:t>
            </a:r>
          </a:p>
        </p:txBody>
      </p:sp>
      <p:sp>
        <p:nvSpPr>
          <p:cNvPr id="36" name="Oval 35">
            <a:extLst>
              <a:ext uri="{FF2B5EF4-FFF2-40B4-BE49-F238E27FC236}">
                <a16:creationId xmlns:a16="http://schemas.microsoft.com/office/drawing/2014/main" id="{3826ADE9-2D2E-CE49-853F-D60B2E745EFA}"/>
              </a:ext>
            </a:extLst>
          </p:cNvPr>
          <p:cNvSpPr/>
          <p:nvPr userDrawn="1"/>
        </p:nvSpPr>
        <p:spPr>
          <a:xfrm>
            <a:off x="7345177"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Growth</a:t>
            </a:r>
          </a:p>
        </p:txBody>
      </p:sp>
      <p:sp>
        <p:nvSpPr>
          <p:cNvPr id="37" name="Oval 36">
            <a:extLst>
              <a:ext uri="{FF2B5EF4-FFF2-40B4-BE49-F238E27FC236}">
                <a16:creationId xmlns:a16="http://schemas.microsoft.com/office/drawing/2014/main" id="{0E2E3A29-827A-A14B-B353-175D8784B4AD}"/>
              </a:ext>
            </a:extLst>
          </p:cNvPr>
          <p:cNvSpPr/>
          <p:nvPr userDrawn="1"/>
        </p:nvSpPr>
        <p:spPr>
          <a:xfrm>
            <a:off x="7345177"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Brand</a:t>
            </a:r>
          </a:p>
        </p:txBody>
      </p:sp>
      <p:sp>
        <p:nvSpPr>
          <p:cNvPr id="38" name="Oval 37">
            <a:extLst>
              <a:ext uri="{FF2B5EF4-FFF2-40B4-BE49-F238E27FC236}">
                <a16:creationId xmlns:a16="http://schemas.microsoft.com/office/drawing/2014/main" id="{A817BE3D-BE17-344A-91AD-6DAB4F16E399}"/>
              </a:ext>
            </a:extLst>
          </p:cNvPr>
          <p:cNvSpPr/>
          <p:nvPr userDrawn="1"/>
        </p:nvSpPr>
        <p:spPr>
          <a:xfrm>
            <a:off x="10318496" y="5487539"/>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Technology Integration</a:t>
            </a:r>
          </a:p>
        </p:txBody>
      </p:sp>
      <p:sp>
        <p:nvSpPr>
          <p:cNvPr id="39" name="Oval 38">
            <a:extLst>
              <a:ext uri="{FF2B5EF4-FFF2-40B4-BE49-F238E27FC236}">
                <a16:creationId xmlns:a16="http://schemas.microsoft.com/office/drawing/2014/main" id="{07A7FF2B-C692-4644-8DD4-B9A42A1AE642}"/>
              </a:ext>
            </a:extLst>
          </p:cNvPr>
          <p:cNvSpPr/>
          <p:nvPr userDrawn="1"/>
        </p:nvSpPr>
        <p:spPr>
          <a:xfrm>
            <a:off x="10318496" y="4009404"/>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New Ways </a:t>
            </a:r>
            <a:br>
              <a:rPr lang="en-US" sz="800">
                <a:solidFill>
                  <a:schemeClr val="tx1"/>
                </a:solidFill>
                <a:latin typeface="Arial" panose="020B0604020202020204" pitchFamily="34" charset="0"/>
                <a:cs typeface="Arial" panose="020B0604020202020204" pitchFamily="34" charset="0"/>
              </a:rPr>
            </a:br>
            <a:r>
              <a:rPr lang="en-US" sz="800">
                <a:solidFill>
                  <a:schemeClr val="tx1"/>
                </a:solidFill>
                <a:latin typeface="Arial" panose="020B0604020202020204" pitchFamily="34" charset="0"/>
                <a:cs typeface="Arial" panose="020B0604020202020204" pitchFamily="34" charset="0"/>
              </a:rPr>
              <a:t>of Working</a:t>
            </a:r>
          </a:p>
        </p:txBody>
      </p:sp>
      <p:sp>
        <p:nvSpPr>
          <p:cNvPr id="40" name="Oval 39">
            <a:extLst>
              <a:ext uri="{FF2B5EF4-FFF2-40B4-BE49-F238E27FC236}">
                <a16:creationId xmlns:a16="http://schemas.microsoft.com/office/drawing/2014/main" id="{664C1048-DCE1-A644-BE70-268AB2A82727}"/>
              </a:ext>
            </a:extLst>
          </p:cNvPr>
          <p:cNvSpPr/>
          <p:nvPr userDrawn="1"/>
        </p:nvSpPr>
        <p:spPr>
          <a:xfrm>
            <a:off x="10318496" y="2531275"/>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Leadership</a:t>
            </a:r>
          </a:p>
        </p:txBody>
      </p:sp>
      <p:sp>
        <p:nvSpPr>
          <p:cNvPr id="41" name="Oval 40">
            <a:extLst>
              <a:ext uri="{FF2B5EF4-FFF2-40B4-BE49-F238E27FC236}">
                <a16:creationId xmlns:a16="http://schemas.microsoft.com/office/drawing/2014/main" id="{549EC6DE-C5E6-7944-945B-1A285617DB11}"/>
              </a:ext>
            </a:extLst>
          </p:cNvPr>
          <p:cNvSpPr/>
          <p:nvPr userDrawn="1"/>
        </p:nvSpPr>
        <p:spPr>
          <a:xfrm>
            <a:off x="10318496" y="1066802"/>
            <a:ext cx="1365504" cy="137046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a:solidFill>
                  <a:schemeClr val="tx1"/>
                </a:solidFill>
                <a:latin typeface="Arial" panose="020B0604020202020204" pitchFamily="34" charset="0"/>
                <a:cs typeface="Arial" panose="020B0604020202020204" pitchFamily="34" charset="0"/>
              </a:rPr>
              <a:t>Innovation</a:t>
            </a:r>
          </a:p>
        </p:txBody>
      </p:sp>
      <p:sp>
        <p:nvSpPr>
          <p:cNvPr id="42" name="Rectangle 41">
            <a:extLst>
              <a:ext uri="{FF2B5EF4-FFF2-40B4-BE49-F238E27FC236}">
                <a16:creationId xmlns:a16="http://schemas.microsoft.com/office/drawing/2014/main" id="{F8F9E04B-2BE9-D143-BDFA-6AB2993AEFC0}"/>
              </a:ext>
            </a:extLst>
          </p:cNvPr>
          <p:cNvSpPr/>
          <p:nvPr userDrawn="1"/>
        </p:nvSpPr>
        <p:spPr>
          <a:xfrm>
            <a:off x="437214" y="2026539"/>
            <a:ext cx="2400924" cy="1575816"/>
          </a:xfrm>
          <a:prstGeom prst="rect">
            <a:avLst/>
          </a:prstGeom>
        </p:spPr>
        <p:txBody>
          <a:bodyPr wrap="square" lIns="0" tIns="0" rIns="0" bIns="0" anchor="b">
            <a:spAutoFit/>
          </a:bodyPr>
          <a:lstStyle/>
          <a:p>
            <a:pPr>
              <a:lnSpc>
                <a:spcPct val="80000"/>
              </a:lnSpc>
            </a:pPr>
            <a:r>
              <a:rPr lang="en-US" sz="3200">
                <a:solidFill>
                  <a:srgbClr val="21409A"/>
                </a:solidFill>
                <a:latin typeface="Arial" panose="020B0604020202020204" pitchFamily="34" charset="0"/>
                <a:cs typeface="Arial" panose="020B0604020202020204" pitchFamily="34" charset="0"/>
              </a:rPr>
              <a:t>Small headline placeholder</a:t>
            </a:r>
          </a:p>
          <a:p>
            <a:pPr>
              <a:lnSpc>
                <a:spcPct val="80000"/>
              </a:lnSpc>
            </a:pPr>
            <a:r>
              <a:rPr lang="en-US" sz="3200">
                <a:solidFill>
                  <a:srgbClr val="21409A"/>
                </a:solidFill>
                <a:latin typeface="Arial" panose="020B0604020202020204" pitchFamily="34" charset="0"/>
                <a:cs typeface="Arial" panose="020B0604020202020204" pitchFamily="34" charset="0"/>
              </a:rPr>
              <a:t>content</a:t>
            </a:r>
          </a:p>
        </p:txBody>
      </p:sp>
      <p:grpSp>
        <p:nvGrpSpPr>
          <p:cNvPr id="43" name="Group 42">
            <a:extLst>
              <a:ext uri="{FF2B5EF4-FFF2-40B4-BE49-F238E27FC236}">
                <a16:creationId xmlns:a16="http://schemas.microsoft.com/office/drawing/2014/main" id="{A81094CE-8755-4547-A1A4-16A018865EB6}"/>
              </a:ext>
            </a:extLst>
          </p:cNvPr>
          <p:cNvGrpSpPr/>
          <p:nvPr userDrawn="1"/>
        </p:nvGrpSpPr>
        <p:grpSpPr>
          <a:xfrm>
            <a:off x="457201" y="3854639"/>
            <a:ext cx="2390932" cy="746592"/>
            <a:chOff x="342900" y="3130821"/>
            <a:chExt cx="1793199" cy="559944"/>
          </a:xfrm>
        </p:grpSpPr>
        <p:grpSp>
          <p:nvGrpSpPr>
            <p:cNvPr id="44" name="Group 43">
              <a:extLst>
                <a:ext uri="{FF2B5EF4-FFF2-40B4-BE49-F238E27FC236}">
                  <a16:creationId xmlns:a16="http://schemas.microsoft.com/office/drawing/2014/main" id="{C8D327EB-78AE-AE42-907C-B119EED32BCB}"/>
                </a:ext>
              </a:extLst>
            </p:cNvPr>
            <p:cNvGrpSpPr/>
            <p:nvPr/>
          </p:nvGrpSpPr>
          <p:grpSpPr>
            <a:xfrm>
              <a:off x="342900" y="3130821"/>
              <a:ext cx="1785703" cy="559944"/>
              <a:chOff x="342900" y="3934871"/>
              <a:chExt cx="3965938" cy="287199"/>
            </a:xfrm>
          </p:grpSpPr>
          <p:sp>
            <p:nvSpPr>
              <p:cNvPr id="46" name="Rounded Rectangle 37">
                <a:extLst>
                  <a:ext uri="{FF2B5EF4-FFF2-40B4-BE49-F238E27FC236}">
                    <a16:creationId xmlns:a16="http://schemas.microsoft.com/office/drawing/2014/main" id="{0F3DEB01-BE38-B94B-8A2E-8381635CC6D0}"/>
                  </a:ext>
                </a:extLst>
              </p:cNvPr>
              <p:cNvSpPr/>
              <p:nvPr/>
            </p:nvSpPr>
            <p:spPr>
              <a:xfrm>
                <a:off x="3023503" y="3934878"/>
                <a:ext cx="1285335" cy="287192"/>
              </a:xfrm>
              <a:prstGeom prst="ellipse">
                <a:avLst/>
              </a:prstGeom>
              <a:solidFill>
                <a:srgbClr val="21409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US" sz="800">
                  <a:solidFill>
                    <a:schemeClr val="bg1"/>
                  </a:solidFill>
                  <a:latin typeface="Arial" panose="020B0604020202020204" pitchFamily="34" charset="0"/>
                  <a:cs typeface="Arial" panose="020B0604020202020204" pitchFamily="34" charset="0"/>
                </a:endParaRPr>
              </a:p>
            </p:txBody>
          </p:sp>
          <p:sp>
            <p:nvSpPr>
              <p:cNvPr id="47" name="Rounded Rectangle 38">
                <a:extLst>
                  <a:ext uri="{FF2B5EF4-FFF2-40B4-BE49-F238E27FC236}">
                    <a16:creationId xmlns:a16="http://schemas.microsoft.com/office/drawing/2014/main" id="{82DCBC3F-96AB-774D-A55E-FEE32FDC2D19}"/>
                  </a:ext>
                </a:extLst>
              </p:cNvPr>
              <p:cNvSpPr/>
              <p:nvPr/>
            </p:nvSpPr>
            <p:spPr>
              <a:xfrm>
                <a:off x="1694533" y="3934872"/>
                <a:ext cx="1285335" cy="287191"/>
              </a:xfrm>
              <a:prstGeom prst="ellipse">
                <a:avLst/>
              </a:prstGeom>
              <a:solidFill>
                <a:srgbClr val="F26E60">
                  <a:alpha val="50000"/>
                </a:srgbClr>
              </a:solidFill>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sp>
            <p:nvSpPr>
              <p:cNvPr id="48" name="Rounded Rectangle 43">
                <a:extLst>
                  <a:ext uri="{FF2B5EF4-FFF2-40B4-BE49-F238E27FC236}">
                    <a16:creationId xmlns:a16="http://schemas.microsoft.com/office/drawing/2014/main" id="{ABBA7FF5-9A8D-B24C-BB56-F866395C04D5}"/>
                  </a:ext>
                </a:extLst>
              </p:cNvPr>
              <p:cNvSpPr/>
              <p:nvPr/>
            </p:nvSpPr>
            <p:spPr>
              <a:xfrm>
                <a:off x="342900" y="3934871"/>
                <a:ext cx="1285335" cy="287191"/>
              </a:xfrm>
              <a:prstGeom prst="ellipse">
                <a:avLst/>
              </a:prstGeom>
              <a:noFill/>
              <a:ln w="6350">
                <a:solidFill>
                  <a:srgbClr val="F26E60">
                    <a:alpha val="20000"/>
                  </a:srgb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67">
                  <a:solidFill>
                    <a:schemeClr val="tx1"/>
                  </a:solidFill>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6B7423D6-92D0-884C-AC0D-968BB57DA4B6}"/>
                  </a:ext>
                </a:extLst>
              </p:cNvPr>
              <p:cNvCxnSpPr>
                <a:cxnSpLocks/>
              </p:cNvCxnSpPr>
              <p:nvPr/>
            </p:nvCxnSpPr>
            <p:spPr>
              <a:xfrm>
                <a:off x="941743" y="4076597"/>
                <a:ext cx="2295421" cy="0"/>
              </a:xfrm>
              <a:prstGeom prst="straightConnector1">
                <a:avLst/>
              </a:prstGeom>
              <a:ln>
                <a:solidFill>
                  <a:schemeClr val="bg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139CC05A-69A1-C547-8F06-6DC37D6069A9}"/>
                </a:ext>
              </a:extLst>
            </p:cNvPr>
            <p:cNvSpPr/>
            <p:nvPr/>
          </p:nvSpPr>
          <p:spPr>
            <a:xfrm>
              <a:off x="1590197" y="3261922"/>
              <a:ext cx="545902" cy="290849"/>
            </a:xfrm>
            <a:prstGeom prst="rect">
              <a:avLst/>
            </a:prstGeom>
          </p:spPr>
          <p:txBody>
            <a:bodyPr wrap="square">
              <a:spAutoFit/>
            </a:bodyPr>
            <a:lstStyle/>
            <a:p>
              <a:pPr>
                <a:lnSpc>
                  <a:spcPct val="80000"/>
                </a:lnSpc>
              </a:pPr>
              <a:r>
                <a:rPr lang="en-US" sz="800">
                  <a:solidFill>
                    <a:schemeClr val="bg1"/>
                  </a:solidFill>
                  <a:latin typeface="Arial" panose="020B0604020202020204" pitchFamily="34" charset="0"/>
                  <a:cs typeface="Arial" panose="020B0604020202020204" pitchFamily="34" charset="0"/>
                </a:rPr>
                <a:t>Business Issues </a:t>
              </a:r>
            </a:p>
            <a:p>
              <a:pPr>
                <a:lnSpc>
                  <a:spcPct val="80000"/>
                </a:lnSpc>
              </a:pPr>
              <a:r>
                <a:rPr lang="en-US" sz="800">
                  <a:solidFill>
                    <a:schemeClr val="bg1"/>
                  </a:solidFill>
                  <a:latin typeface="Arial" panose="020B0604020202020204" pitchFamily="34" charset="0"/>
                  <a:cs typeface="Arial" panose="020B0604020202020204" pitchFamily="34" charset="0"/>
                </a:rPr>
                <a:t>Identified</a:t>
              </a:r>
              <a:endParaRPr lang="en-US" sz="800">
                <a:solidFill>
                  <a:schemeClr val="bg1"/>
                </a:solidFill>
              </a:endParaRPr>
            </a:p>
          </p:txBody>
        </p:sp>
      </p:grpSp>
    </p:spTree>
    <p:extLst>
      <p:ext uri="{BB962C8B-B14F-4D97-AF65-F5344CB8AC3E}">
        <p14:creationId xmlns:p14="http://schemas.microsoft.com/office/powerpoint/2010/main" val="1927983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siness Issue — Change Managemen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3942C0-5471-104B-B8E1-3F8EDE4364C7}"/>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2" name="Footer Placeholder 5">
            <a:extLst>
              <a:ext uri="{FF2B5EF4-FFF2-40B4-BE49-F238E27FC236}">
                <a16:creationId xmlns:a16="http://schemas.microsoft.com/office/drawing/2014/main" id="{68223C8A-FD8A-8E4B-ACDA-D9F54D90DB9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Rectangle 15">
            <a:extLst>
              <a:ext uri="{FF2B5EF4-FFF2-40B4-BE49-F238E27FC236}">
                <a16:creationId xmlns:a16="http://schemas.microsoft.com/office/drawing/2014/main" id="{CC29D386-BCB9-924A-8A4D-387849F2A79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0" name="Picture Placeholder 3">
            <a:extLst>
              <a:ext uri="{FF2B5EF4-FFF2-40B4-BE49-F238E27FC236}">
                <a16:creationId xmlns:a16="http://schemas.microsoft.com/office/drawing/2014/main" id="{E9233C10-F32C-9E4C-91CE-57EA6D106955}"/>
              </a:ext>
            </a:extLst>
          </p:cNvPr>
          <p:cNvSpPr>
            <a:spLocks noGrp="1"/>
          </p:cNvSpPr>
          <p:nvPr>
            <p:ph type="pic" sz="quarter" idx="12" hasCustomPrompt="1"/>
          </p:nvPr>
        </p:nvSpPr>
        <p:spPr>
          <a:xfrm>
            <a:off x="965200" y="1426464"/>
            <a:ext cx="102108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7" name="Text Placeholder 2">
            <a:extLst>
              <a:ext uri="{FF2B5EF4-FFF2-40B4-BE49-F238E27FC236}">
                <a16:creationId xmlns:a16="http://schemas.microsoft.com/office/drawing/2014/main" id="{9485A772-1BCF-8E40-A242-DA192AA511EA}"/>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8" name="Text Placeholder 83">
            <a:extLst>
              <a:ext uri="{FF2B5EF4-FFF2-40B4-BE49-F238E27FC236}">
                <a16:creationId xmlns:a16="http://schemas.microsoft.com/office/drawing/2014/main" id="{A41301B3-5385-9B4C-8463-3709772A0D7C}"/>
              </a:ext>
            </a:extLst>
          </p:cNvPr>
          <p:cNvSpPr>
            <a:spLocks noGrp="1"/>
          </p:cNvSpPr>
          <p:nvPr>
            <p:ph type="body" sz="quarter" idx="24" hasCustomPrompt="1"/>
          </p:nvPr>
        </p:nvSpPr>
        <p:spPr>
          <a:xfrm>
            <a:off x="8159556"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9" name="Text Placeholder 83">
            <a:extLst>
              <a:ext uri="{FF2B5EF4-FFF2-40B4-BE49-F238E27FC236}">
                <a16:creationId xmlns:a16="http://schemas.microsoft.com/office/drawing/2014/main" id="{57143715-7A82-4D42-9B01-22619287C56B}"/>
              </a:ext>
            </a:extLst>
          </p:cNvPr>
          <p:cNvSpPr>
            <a:spLocks noGrp="1"/>
          </p:cNvSpPr>
          <p:nvPr>
            <p:ph type="body" sz="quarter" idx="25" hasCustomPrompt="1"/>
          </p:nvPr>
        </p:nvSpPr>
        <p:spPr>
          <a:xfrm>
            <a:off x="5817905" y="5114907"/>
            <a:ext cx="1382136"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0" name="Text Placeholder 83">
            <a:extLst>
              <a:ext uri="{FF2B5EF4-FFF2-40B4-BE49-F238E27FC236}">
                <a16:creationId xmlns:a16="http://schemas.microsoft.com/office/drawing/2014/main" id="{23A3BDB7-2020-7940-90F6-12A6A6651656}"/>
              </a:ext>
            </a:extLst>
          </p:cNvPr>
          <p:cNvSpPr>
            <a:spLocks noGrp="1"/>
          </p:cNvSpPr>
          <p:nvPr>
            <p:ph type="body" sz="quarter" idx="26" hasCustomPrompt="1"/>
          </p:nvPr>
        </p:nvSpPr>
        <p:spPr>
          <a:xfrm>
            <a:off x="3880539" y="5114907"/>
            <a:ext cx="1382136"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6FA380BA-538B-A34A-BAFD-A411CD7D5E93}"/>
              </a:ext>
            </a:extLst>
          </p:cNvPr>
          <p:cNvSpPr>
            <a:spLocks noGrp="1"/>
          </p:cNvSpPr>
          <p:nvPr>
            <p:ph type="body" sz="quarter" idx="27" hasCustomPrompt="1"/>
          </p:nvPr>
        </p:nvSpPr>
        <p:spPr>
          <a:xfrm>
            <a:off x="5118835" y="584201"/>
            <a:ext cx="1382136"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18491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Architectural Floorplan</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364397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769137"/>
            <a:ext cx="2164080" cy="1708164"/>
          </a:xfrm>
        </p:spPr>
        <p:txBody>
          <a:bodyPr lIns="0" tIns="0" rIns="0" bIns="0" anchor="b">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Tree>
    <p:extLst>
      <p:ext uri="{BB962C8B-B14F-4D97-AF65-F5344CB8AC3E}">
        <p14:creationId xmlns:p14="http://schemas.microsoft.com/office/powerpoint/2010/main" val="78667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odboard 3">
    <p:bg>
      <p:bgPr>
        <a:solidFill>
          <a:schemeClr val="bg1"/>
        </a:solidFill>
        <a:effectLst/>
      </p:bgPr>
    </p:bg>
    <p:spTree>
      <p:nvGrpSpPr>
        <p:cNvPr id="1" name=""/>
        <p:cNvGrpSpPr/>
        <p:nvPr/>
      </p:nvGrpSpPr>
      <p:grpSpPr>
        <a:xfrm>
          <a:off x="0" y="0"/>
          <a:ext cx="0" cy="0"/>
          <a:chOff x="0" y="0"/>
          <a:chExt cx="0" cy="0"/>
        </a:xfrm>
      </p:grpSpPr>
      <p:sp>
        <p:nvSpPr>
          <p:cNvPr id="37" name="Picture Placeholder 2">
            <a:extLst>
              <a:ext uri="{FF2B5EF4-FFF2-40B4-BE49-F238E27FC236}">
                <a16:creationId xmlns:a16="http://schemas.microsoft.com/office/drawing/2014/main" id="{F40FD3A2-0D8B-2D46-8E9C-6A2B7578D5B3}"/>
              </a:ext>
            </a:extLst>
          </p:cNvPr>
          <p:cNvSpPr>
            <a:spLocks noGrp="1"/>
          </p:cNvSpPr>
          <p:nvPr>
            <p:ph type="pic" sz="quarter" idx="26" hasCustomPrompt="1"/>
          </p:nvPr>
        </p:nvSpPr>
        <p:spPr>
          <a:xfrm>
            <a:off x="5994400" y="1"/>
            <a:ext cx="4419600" cy="3683000"/>
          </a:xfrm>
          <a:solidFill>
            <a:schemeClr val="accent5"/>
          </a:solidFill>
        </p:spPr>
        <p:txBody>
          <a:bodyPr lIns="91440" tIns="91440" rIns="91440" bIns="91440" anchor="t"/>
          <a:lstStyle>
            <a:lvl1pPr algn="r">
              <a:defRPr sz="800"/>
            </a:lvl1pPr>
          </a:lstStyle>
          <a:p>
            <a:r>
              <a:rPr lang="en-US"/>
              <a:t>Click to insert </a:t>
            </a:r>
            <a:br>
              <a:rPr lang="en-US"/>
            </a:br>
            <a:r>
              <a:rPr lang="en-US"/>
              <a:t>graphic pattern</a:t>
            </a:r>
            <a:br>
              <a:rPr lang="en-US"/>
            </a:br>
            <a:r>
              <a:rPr lang="en-US"/>
              <a:t>inspiration</a:t>
            </a:r>
          </a:p>
        </p:txBody>
      </p:sp>
      <p:sp>
        <p:nvSpPr>
          <p:cNvPr id="32" name="Picture Placeholder 2">
            <a:extLst>
              <a:ext uri="{FF2B5EF4-FFF2-40B4-BE49-F238E27FC236}">
                <a16:creationId xmlns:a16="http://schemas.microsoft.com/office/drawing/2014/main" id="{1A0E33AB-817C-054E-BAE8-F2CD68937FBA}"/>
              </a:ext>
            </a:extLst>
          </p:cNvPr>
          <p:cNvSpPr>
            <a:spLocks noGrp="1"/>
          </p:cNvSpPr>
          <p:nvPr>
            <p:ph type="pic" sz="quarter" idx="25" hasCustomPrompt="1"/>
          </p:nvPr>
        </p:nvSpPr>
        <p:spPr>
          <a:xfrm>
            <a:off x="1621482" y="2800865"/>
            <a:ext cx="2887921" cy="2049721"/>
          </a:xfrm>
          <a:solidFill>
            <a:schemeClr val="accent5"/>
          </a:solidFill>
        </p:spPr>
        <p:txBody>
          <a:bodyPr lIns="91440" tIns="91440" rIns="91440" bIns="91440" anchor="ctr"/>
          <a:lstStyle>
            <a:lvl1pPr marL="0" indent="0" algn="l">
              <a:buNone/>
              <a:defRPr sz="800"/>
            </a:lvl1pPr>
          </a:lstStyle>
          <a:p>
            <a:r>
              <a:rPr lang="en-US"/>
              <a:t>Click to insert </a:t>
            </a:r>
            <a:br>
              <a:rPr lang="en-US"/>
            </a:br>
            <a:r>
              <a:rPr lang="en-US"/>
              <a:t>natural / object </a:t>
            </a:r>
            <a:br>
              <a:rPr lang="en-US"/>
            </a:br>
            <a:r>
              <a:rPr lang="en-US"/>
              <a:t>inspiration</a:t>
            </a:r>
          </a:p>
        </p:txBody>
      </p:sp>
      <p:sp>
        <p:nvSpPr>
          <p:cNvPr id="22" name="Picture Placeholder 2">
            <a:extLst>
              <a:ext uri="{FF2B5EF4-FFF2-40B4-BE49-F238E27FC236}">
                <a16:creationId xmlns:a16="http://schemas.microsoft.com/office/drawing/2014/main" id="{2569317D-E0C1-A645-BC7E-30F0F2AE30CD}"/>
              </a:ext>
            </a:extLst>
          </p:cNvPr>
          <p:cNvSpPr>
            <a:spLocks noGrp="1"/>
          </p:cNvSpPr>
          <p:nvPr>
            <p:ph type="pic" sz="quarter" idx="19" hasCustomPrompt="1"/>
          </p:nvPr>
        </p:nvSpPr>
        <p:spPr>
          <a:xfrm>
            <a:off x="7018078" y="3317357"/>
            <a:ext cx="2887921" cy="2887921"/>
          </a:xfrm>
          <a:solidFill>
            <a:schemeClr val="accent5">
              <a:lumMod val="60000"/>
              <a:lumOff val="40000"/>
            </a:schemeClr>
          </a:solidFill>
        </p:spPr>
        <p:txBody>
          <a:bodyPr lIns="91440" tIns="91440" rIns="91440" bIns="91440" anchor="b"/>
          <a:lstStyle>
            <a:lvl1pPr marL="0" indent="0" algn="r">
              <a:buNone/>
              <a:defRPr sz="800"/>
            </a:lvl1pPr>
          </a:lstStyle>
          <a:p>
            <a:r>
              <a:rPr lang="en-US"/>
              <a:t>Click to insert </a:t>
            </a:r>
            <a:br>
              <a:rPr lang="en-US"/>
            </a:br>
            <a:r>
              <a:rPr lang="en-US"/>
              <a:t>material swatch</a:t>
            </a:r>
          </a:p>
        </p:txBody>
      </p:sp>
      <p:sp>
        <p:nvSpPr>
          <p:cNvPr id="23" name="Picture Placeholder 2">
            <a:extLst>
              <a:ext uri="{FF2B5EF4-FFF2-40B4-BE49-F238E27FC236}">
                <a16:creationId xmlns:a16="http://schemas.microsoft.com/office/drawing/2014/main" id="{460466B6-89A3-3D43-847B-AFD49934CD42}"/>
              </a:ext>
            </a:extLst>
          </p:cNvPr>
          <p:cNvSpPr>
            <a:spLocks noGrp="1"/>
          </p:cNvSpPr>
          <p:nvPr>
            <p:ph type="pic" sz="quarter" idx="20" hasCustomPrompt="1"/>
          </p:nvPr>
        </p:nvSpPr>
        <p:spPr>
          <a:xfrm>
            <a:off x="4388885" y="1011866"/>
            <a:ext cx="2887921" cy="2887921"/>
          </a:xfrm>
          <a:solidFill>
            <a:schemeClr val="accent5">
              <a:lumMod val="60000"/>
              <a:lumOff val="40000"/>
            </a:schemeClr>
          </a:solidFill>
        </p:spPr>
        <p:txBody>
          <a:bodyPr lIns="91440" tIns="91440" rIns="91440" bIns="91440" anchor="t"/>
          <a:lstStyle>
            <a:lvl1pPr marL="0" indent="0" algn="l">
              <a:buNone/>
              <a:defRPr sz="800"/>
            </a:lvl1pPr>
          </a:lstStyle>
          <a:p>
            <a:r>
              <a:rPr lang="en-US"/>
              <a:t>Click to insert </a:t>
            </a:r>
            <a:br>
              <a:rPr lang="en-US"/>
            </a:br>
            <a:r>
              <a:rPr lang="en-US"/>
              <a:t>material swatch</a:t>
            </a:r>
          </a:p>
        </p:txBody>
      </p:sp>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560841" y="1854201"/>
            <a:ext cx="5088663" cy="3816497"/>
          </a:xfrm>
          <a:solidFill>
            <a:schemeClr val="accent5">
              <a:lumMod val="40000"/>
              <a:lumOff val="6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setting concept rendering</a:t>
            </a:r>
          </a:p>
        </p:txBody>
      </p:sp>
      <p:sp>
        <p:nvSpPr>
          <p:cNvPr id="25" name="Picture Placeholder 2">
            <a:extLst>
              <a:ext uri="{FF2B5EF4-FFF2-40B4-BE49-F238E27FC236}">
                <a16:creationId xmlns:a16="http://schemas.microsoft.com/office/drawing/2014/main" id="{3CFCDDE5-D740-3F4C-9052-CBBE900AC27F}"/>
              </a:ext>
            </a:extLst>
          </p:cNvPr>
          <p:cNvSpPr>
            <a:spLocks noGrp="1"/>
          </p:cNvSpPr>
          <p:nvPr>
            <p:ph type="pic" sz="quarter" idx="21" hasCustomPrompt="1"/>
          </p:nvPr>
        </p:nvSpPr>
        <p:spPr>
          <a:xfrm>
            <a:off x="6503772" y="584199"/>
            <a:ext cx="1405925" cy="1874567"/>
          </a:xfrm>
          <a:solidFill>
            <a:schemeClr val="accent5">
              <a:lumMod val="20000"/>
              <a:lumOff val="80000"/>
            </a:schemeClr>
          </a:solidFill>
        </p:spPr>
        <p:txBody>
          <a:bodyPr lIns="91440" tIns="91440" rIns="91440" bIns="91440" anchor="ctr">
            <a:normAutofit/>
          </a:bodyPr>
          <a:lstStyle>
            <a:lvl1pPr marL="0" indent="0" algn="ctr">
              <a:buNone/>
              <a:defRPr sz="800"/>
            </a:lvl1pPr>
          </a:lstStyle>
          <a:p>
            <a:r>
              <a:rPr lang="en-US"/>
              <a:t>Click to insert </a:t>
            </a:r>
            <a:br>
              <a:rPr lang="en-US"/>
            </a:br>
            <a:r>
              <a:rPr lang="en-US"/>
              <a:t>supporting inspirational imagery</a:t>
            </a:r>
          </a:p>
        </p:txBody>
      </p:sp>
      <p:sp>
        <p:nvSpPr>
          <p:cNvPr id="29" name="Picture Placeholder 3">
            <a:extLst>
              <a:ext uri="{FF2B5EF4-FFF2-40B4-BE49-F238E27FC236}">
                <a16:creationId xmlns:a16="http://schemas.microsoft.com/office/drawing/2014/main" id="{7F15CFAD-8F66-704D-BCCA-DA4A7AE1AAB2}"/>
              </a:ext>
            </a:extLst>
          </p:cNvPr>
          <p:cNvSpPr>
            <a:spLocks noGrp="1"/>
          </p:cNvSpPr>
          <p:nvPr>
            <p:ph type="pic" sz="quarter" idx="22" hasCustomPrompt="1"/>
          </p:nvPr>
        </p:nvSpPr>
        <p:spPr>
          <a:xfrm>
            <a:off x="4023729"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0" name="Picture Placeholder 3">
            <a:extLst>
              <a:ext uri="{FF2B5EF4-FFF2-40B4-BE49-F238E27FC236}">
                <a16:creationId xmlns:a16="http://schemas.microsoft.com/office/drawing/2014/main" id="{18071608-1798-1A4D-B28C-917202033FC2}"/>
              </a:ext>
            </a:extLst>
          </p:cNvPr>
          <p:cNvSpPr>
            <a:spLocks noGrp="1"/>
          </p:cNvSpPr>
          <p:nvPr>
            <p:ph type="pic" sz="quarter" idx="23" hasCustomPrompt="1"/>
          </p:nvPr>
        </p:nvSpPr>
        <p:spPr>
          <a:xfrm>
            <a:off x="4847741"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31" name="Picture Placeholder 3">
            <a:extLst>
              <a:ext uri="{FF2B5EF4-FFF2-40B4-BE49-F238E27FC236}">
                <a16:creationId xmlns:a16="http://schemas.microsoft.com/office/drawing/2014/main" id="{813C7F33-0588-6847-907A-E9479D7E2C5B}"/>
              </a:ext>
            </a:extLst>
          </p:cNvPr>
          <p:cNvSpPr>
            <a:spLocks noGrp="1"/>
          </p:cNvSpPr>
          <p:nvPr>
            <p:ph type="pic" sz="quarter" idx="24" hasCustomPrompt="1"/>
          </p:nvPr>
        </p:nvSpPr>
        <p:spPr>
          <a:xfrm>
            <a:off x="5671752" y="5279521"/>
            <a:ext cx="743712" cy="743712"/>
          </a:xfrm>
          <a:prstGeom prst="ellipse">
            <a:avLst/>
          </a:prstGeom>
          <a:solidFill>
            <a:schemeClr val="accent5">
              <a:lumMod val="20000"/>
              <a:lumOff val="80000"/>
            </a:schemeClr>
          </a:solidFill>
        </p:spPr>
        <p:txBody>
          <a:bodyPr lIns="0" tIns="0" rIns="0" bIns="0" anchor="ctr">
            <a:normAutofit/>
          </a:bodyPr>
          <a:lstStyle>
            <a:lvl1pPr marL="0" indent="0" algn="ctr">
              <a:buNone/>
              <a:defRPr sz="800"/>
            </a:lvl1pPr>
          </a:lstStyle>
          <a:p>
            <a:r>
              <a:rPr lang="en-US"/>
              <a:t>Color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marL="0" indent="0" algn="r">
              <a:buFont typeface="Arial" panose="020B0604020202020204" pitchFamily="34" charset="0"/>
              <a:buNone/>
            </a:pPr>
            <a:fld id="{47C92A0F-E595-2D4E-B7F1-070328264C17}" type="slidenum">
              <a:rPr lang="en-US" sz="800" smtClean="0">
                <a:solidFill>
                  <a:schemeClr val="tx1"/>
                </a:solidFill>
                <a:latin typeface="Arial" panose="020B0604020202020204" pitchFamily="34" charset="0"/>
                <a:cs typeface="Arial" panose="020B0604020202020204" pitchFamily="34" charset="0"/>
              </a:rPr>
              <a:pPr marL="0" indent="0" algn="r">
                <a:buFont typeface="Arial" panose="020B0604020202020204" pitchFamily="34" charset="0"/>
                <a:buNone/>
              </a:p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pPr marL="0" indent="0">
              <a:buFont typeface="Arial" panose="020B0604020202020204" pitchFamily="34" charset="0"/>
              <a:buNone/>
            </a:pPr>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marL="0" indent="0" algn="l">
              <a:buFont typeface="Arial" panose="020B0604020202020204" pitchFamily="34" charset="0"/>
              <a:buNone/>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1" name="Text Placeholder 83">
            <a:extLst>
              <a:ext uri="{FF2B5EF4-FFF2-40B4-BE49-F238E27FC236}">
                <a16:creationId xmlns:a16="http://schemas.microsoft.com/office/drawing/2014/main" id="{7E07FF14-B16E-7641-878E-DCE9CB764802}"/>
              </a:ext>
            </a:extLst>
          </p:cNvPr>
          <p:cNvSpPr>
            <a:spLocks noGrp="1"/>
          </p:cNvSpPr>
          <p:nvPr>
            <p:ph type="body" sz="quarter" idx="28" hasCustomPrompt="1"/>
          </p:nvPr>
        </p:nvSpPr>
        <p:spPr>
          <a:xfrm>
            <a:off x="2332059" y="5410031"/>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6" name="Text Placeholder 83">
            <a:extLst>
              <a:ext uri="{FF2B5EF4-FFF2-40B4-BE49-F238E27FC236}">
                <a16:creationId xmlns:a16="http://schemas.microsoft.com/office/drawing/2014/main" id="{47C4773A-E4F1-B748-AC81-353CCA74A708}"/>
              </a:ext>
            </a:extLst>
          </p:cNvPr>
          <p:cNvSpPr>
            <a:spLocks noGrp="1"/>
          </p:cNvSpPr>
          <p:nvPr>
            <p:ph type="body" sz="quarter" idx="29" hasCustomPrompt="1"/>
          </p:nvPr>
        </p:nvSpPr>
        <p:spPr>
          <a:xfrm>
            <a:off x="1176438" y="214144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83">
            <a:extLst>
              <a:ext uri="{FF2B5EF4-FFF2-40B4-BE49-F238E27FC236}">
                <a16:creationId xmlns:a16="http://schemas.microsoft.com/office/drawing/2014/main" id="{84123108-1EC4-1F47-AED2-C70B84A3F088}"/>
              </a:ext>
            </a:extLst>
          </p:cNvPr>
          <p:cNvSpPr>
            <a:spLocks noGrp="1"/>
          </p:cNvSpPr>
          <p:nvPr>
            <p:ph type="body" sz="quarter" idx="30" hasCustomPrompt="1"/>
          </p:nvPr>
        </p:nvSpPr>
        <p:spPr>
          <a:xfrm>
            <a:off x="9615846" y="1464734"/>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40" name="Text Placeholder 83">
            <a:extLst>
              <a:ext uri="{FF2B5EF4-FFF2-40B4-BE49-F238E27FC236}">
                <a16:creationId xmlns:a16="http://schemas.microsoft.com/office/drawing/2014/main" id="{4137A2E6-B503-AD42-AC7F-9E8CA78B26F5}"/>
              </a:ext>
            </a:extLst>
          </p:cNvPr>
          <p:cNvSpPr>
            <a:spLocks noGrp="1"/>
          </p:cNvSpPr>
          <p:nvPr>
            <p:ph type="body" sz="quarter" idx="31" hasCustomPrompt="1"/>
          </p:nvPr>
        </p:nvSpPr>
        <p:spPr>
          <a:xfrm>
            <a:off x="2712997" y="990601"/>
            <a:ext cx="1382135" cy="897636"/>
          </a:xfrm>
        </p:spPr>
        <p:txBody>
          <a:bodyPr lIns="0" tIns="0" rIns="0" bIns="0" anchor="t">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68346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roblem Areas">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4" name="Picture Placeholder 3">
            <a:extLst>
              <a:ext uri="{FF2B5EF4-FFF2-40B4-BE49-F238E27FC236}">
                <a16:creationId xmlns:a16="http://schemas.microsoft.com/office/drawing/2014/main" id="{819C921B-8F14-D148-B870-A3E58AAF036C}"/>
              </a:ext>
            </a:extLst>
          </p:cNvPr>
          <p:cNvSpPr>
            <a:spLocks noGrp="1"/>
          </p:cNvSpPr>
          <p:nvPr>
            <p:ph type="pic" sz="quarter" idx="12" hasCustomPrompt="1"/>
          </p:nvPr>
        </p:nvSpPr>
        <p:spPr>
          <a:xfrm>
            <a:off x="436880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0" name="Text Placeholder 83">
            <a:extLst>
              <a:ext uri="{FF2B5EF4-FFF2-40B4-BE49-F238E27FC236}">
                <a16:creationId xmlns:a16="http://schemas.microsoft.com/office/drawing/2014/main" id="{3A916E2D-635B-F349-8FFC-20018FFC02F9}"/>
              </a:ext>
            </a:extLst>
          </p:cNvPr>
          <p:cNvSpPr>
            <a:spLocks noGrp="1"/>
          </p:cNvSpPr>
          <p:nvPr>
            <p:ph type="body" sz="quarter" idx="24" hasCustomPrompt="1"/>
          </p:nvPr>
        </p:nvSpPr>
        <p:spPr>
          <a:xfrm>
            <a:off x="10118986"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2" name="Text Placeholder 83">
            <a:extLst>
              <a:ext uri="{FF2B5EF4-FFF2-40B4-BE49-F238E27FC236}">
                <a16:creationId xmlns:a16="http://schemas.microsoft.com/office/drawing/2014/main" id="{A126295D-098D-F34B-BF43-095734B83F1D}"/>
              </a:ext>
            </a:extLst>
          </p:cNvPr>
          <p:cNvSpPr>
            <a:spLocks noGrp="1"/>
          </p:cNvSpPr>
          <p:nvPr>
            <p:ph type="body" sz="quarter" idx="25" hasCustomPrompt="1"/>
          </p:nvPr>
        </p:nvSpPr>
        <p:spPr>
          <a:xfrm>
            <a:off x="7733793" y="5172965"/>
            <a:ext cx="1382135" cy="897636"/>
          </a:xfrm>
        </p:spPr>
        <p:txBody>
          <a:bodyPr lIns="0" tIns="0" rIns="0" bIns="0" anchor="b">
            <a:noAutofit/>
          </a:bodyPr>
          <a:lstStyle>
            <a:lvl1pPr marL="0" indent="0" algn="r">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4" name="Text Placeholder 83">
            <a:extLst>
              <a:ext uri="{FF2B5EF4-FFF2-40B4-BE49-F238E27FC236}">
                <a16:creationId xmlns:a16="http://schemas.microsoft.com/office/drawing/2014/main" id="{3E9B5E90-270E-F742-A961-58DE841D33E0}"/>
              </a:ext>
            </a:extLst>
          </p:cNvPr>
          <p:cNvSpPr>
            <a:spLocks noGrp="1"/>
          </p:cNvSpPr>
          <p:nvPr>
            <p:ph type="body" sz="quarter" idx="26" hasCustomPrompt="1"/>
          </p:nvPr>
        </p:nvSpPr>
        <p:spPr>
          <a:xfrm>
            <a:off x="5839969" y="5172965"/>
            <a:ext cx="1382135" cy="897636"/>
          </a:xfrm>
        </p:spPr>
        <p:txBody>
          <a:bodyPr lIns="0" tIns="0" rIns="0" bIns="0" anchor="b">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965200" y="270441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954500" y="1854201"/>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39" name="Text Placeholder 83">
            <a:extLst>
              <a:ext uri="{FF2B5EF4-FFF2-40B4-BE49-F238E27FC236}">
                <a16:creationId xmlns:a16="http://schemas.microsoft.com/office/drawing/2014/main" id="{BC2DF39E-2658-E442-AFF0-A37442016868}"/>
              </a:ext>
            </a:extLst>
          </p:cNvPr>
          <p:cNvSpPr>
            <a:spLocks noGrp="1"/>
          </p:cNvSpPr>
          <p:nvPr>
            <p:ph type="body" sz="quarter" idx="27" hasCustomPrompt="1"/>
          </p:nvPr>
        </p:nvSpPr>
        <p:spPr>
          <a:xfrm>
            <a:off x="6991179" y="584201"/>
            <a:ext cx="1382135" cy="796036"/>
          </a:xfrm>
        </p:spPr>
        <p:txBody>
          <a:bodyPr lIns="0" tIns="0" rIns="0" bIns="0" anchor="t">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965200" y="2949896"/>
            <a:ext cx="2983219" cy="1088005"/>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2" name="Text Placeholder 4">
            <a:extLst>
              <a:ext uri="{FF2B5EF4-FFF2-40B4-BE49-F238E27FC236}">
                <a16:creationId xmlns:a16="http://schemas.microsoft.com/office/drawing/2014/main" id="{735DE92C-D7F5-EF4E-8C4A-AFD61623B6DB}"/>
              </a:ext>
            </a:extLst>
          </p:cNvPr>
          <p:cNvSpPr>
            <a:spLocks noGrp="1"/>
          </p:cNvSpPr>
          <p:nvPr>
            <p:ph type="body" sz="quarter" idx="29" hasCustomPrompt="1"/>
          </p:nvPr>
        </p:nvSpPr>
        <p:spPr>
          <a:xfrm>
            <a:off x="965200" y="4242732"/>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Subhead placeholder</a:t>
            </a:r>
          </a:p>
        </p:txBody>
      </p:sp>
      <p:sp>
        <p:nvSpPr>
          <p:cNvPr id="3" name="Text Placeholder 2">
            <a:extLst>
              <a:ext uri="{FF2B5EF4-FFF2-40B4-BE49-F238E27FC236}">
                <a16:creationId xmlns:a16="http://schemas.microsoft.com/office/drawing/2014/main" id="{4ADE24E1-6A04-4B44-82F3-25E5E24B6DF1}"/>
              </a:ext>
            </a:extLst>
          </p:cNvPr>
          <p:cNvSpPr>
            <a:spLocks noGrp="1"/>
          </p:cNvSpPr>
          <p:nvPr>
            <p:ph type="body" sz="quarter" idx="31" hasCustomPrompt="1"/>
          </p:nvPr>
        </p:nvSpPr>
        <p:spPr>
          <a:xfrm>
            <a:off x="965201" y="4485313"/>
            <a:ext cx="3016775" cy="1577131"/>
          </a:xfrm>
        </p:spPr>
        <p:txBody>
          <a:bodyPr lIns="0" tIns="0" rIns="0" bIns="0"/>
          <a:lstStyle>
            <a:lvl1pPr marL="10583" indent="0">
              <a:lnSpc>
                <a:spcPts val="1600"/>
              </a:lnSpc>
              <a:spcBef>
                <a:spcPts val="0"/>
              </a:spcBef>
              <a:spcAft>
                <a:spcPts val="1000"/>
              </a:spcAft>
              <a:buFont typeface="Arial" panose="020B0604020202020204" pitchFamily="34" charset="0"/>
              <a:buNone/>
              <a:tabLst/>
              <a:defRPr/>
            </a:lvl1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endParaRPr lang="en-US" sz="1067" spc="0">
              <a:solidFill>
                <a:schemeClr val="tx1"/>
              </a:solidFill>
              <a:ea typeface="Helvetica Neue Light" panose="02000403000000020004" pitchFamily="2" charset="0"/>
            </a:endParaRPr>
          </a:p>
          <a:p>
            <a:pPr>
              <a:lnSpc>
                <a:spcPts val="1200"/>
              </a:lnSpc>
              <a:spcAft>
                <a:spcPts val="750"/>
              </a:spcAft>
            </a:pP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Commoluptat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26636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roblem Area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Text Placeholder 2">
            <a:extLst>
              <a:ext uri="{FF2B5EF4-FFF2-40B4-BE49-F238E27FC236}">
                <a16:creationId xmlns:a16="http://schemas.microsoft.com/office/drawing/2014/main" id="{FE0C393B-C41B-A645-AE73-35280A52EB6D}"/>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5" name="Text Placeholder 4">
            <a:extLst>
              <a:ext uri="{FF2B5EF4-FFF2-40B4-BE49-F238E27FC236}">
                <a16:creationId xmlns:a16="http://schemas.microsoft.com/office/drawing/2014/main" id="{B20B9080-9002-AF4C-9E37-B0B1036094A7}"/>
              </a:ext>
            </a:extLst>
          </p:cNvPr>
          <p:cNvSpPr>
            <a:spLocks noGrp="1"/>
          </p:cNvSpPr>
          <p:nvPr>
            <p:ph type="body" sz="quarter" idx="17" hasCustomPrompt="1"/>
          </p:nvPr>
        </p:nvSpPr>
        <p:spPr>
          <a:xfrm>
            <a:off x="7783102" y="3381590"/>
            <a:ext cx="3005589" cy="214957"/>
          </a:xfrm>
        </p:spPr>
        <p:txBody>
          <a:bodyPr lIns="0" tIns="0" rIns="0" bIns="0" numCol="1" spcCol="228600">
            <a:normAutofit/>
          </a:bodyPr>
          <a:lstStyle>
            <a:lvl1pPr marL="0" indent="0">
              <a:lnSpc>
                <a:spcPts val="1600"/>
              </a:lnSpc>
              <a:spcBef>
                <a:spcPts val="0"/>
              </a:spcBef>
              <a:spcAft>
                <a:spcPts val="1000"/>
              </a:spcAft>
              <a:buNone/>
              <a:defRPr sz="1067" b="1"/>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a:solidFill>
                  <a:schemeClr val="tx1"/>
                </a:solidFill>
                <a:ea typeface="Helvetica Neue Light" panose="02000403000000020004" pitchFamily="2" charset="0"/>
              </a:rPr>
              <a:t>Design Intent</a:t>
            </a:r>
          </a:p>
        </p:txBody>
      </p:sp>
      <p:sp>
        <p:nvSpPr>
          <p:cNvPr id="36" name="Text Placeholder 2">
            <a:extLst>
              <a:ext uri="{FF2B5EF4-FFF2-40B4-BE49-F238E27FC236}">
                <a16:creationId xmlns:a16="http://schemas.microsoft.com/office/drawing/2014/main" id="{B2275E57-8E6E-004B-AEB3-71861BA60832}"/>
              </a:ext>
            </a:extLst>
          </p:cNvPr>
          <p:cNvSpPr>
            <a:spLocks noGrp="1"/>
          </p:cNvSpPr>
          <p:nvPr>
            <p:ph type="body" sz="quarter" idx="16" hasCustomPrompt="1"/>
          </p:nvPr>
        </p:nvSpPr>
        <p:spPr>
          <a:xfrm>
            <a:off x="7772401" y="2531379"/>
            <a:ext cx="3016289" cy="606571"/>
          </a:xfrm>
        </p:spPr>
        <p:txBody>
          <a:bodyPr lIns="0" tIns="0" rIns="0" bIns="0" anchor="t">
            <a:noAutofit/>
          </a:bodyPr>
          <a:lstStyle>
            <a:lvl1pPr marL="0" indent="0">
              <a:lnSpc>
                <a:spcPct val="80000"/>
              </a:lnSpc>
              <a:spcBef>
                <a:spcPts val="0"/>
              </a:spcBef>
              <a:buNone/>
              <a:defRPr sz="2400">
                <a:solidFill>
                  <a:schemeClr val="tx1"/>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Application title</a:t>
            </a:r>
          </a:p>
          <a:p>
            <a:pPr lvl="0"/>
            <a:r>
              <a:rPr lang="en-US"/>
              <a:t>placeholder</a:t>
            </a:r>
          </a:p>
        </p:txBody>
      </p:sp>
      <p:sp>
        <p:nvSpPr>
          <p:cNvPr id="28" name="Text Placeholder 4">
            <a:extLst>
              <a:ext uri="{FF2B5EF4-FFF2-40B4-BE49-F238E27FC236}">
                <a16:creationId xmlns:a16="http://schemas.microsoft.com/office/drawing/2014/main" id="{FB703B8C-C402-2B4A-9337-A3478071FB39}"/>
              </a:ext>
            </a:extLst>
          </p:cNvPr>
          <p:cNvSpPr>
            <a:spLocks noGrp="1"/>
          </p:cNvSpPr>
          <p:nvPr>
            <p:ph type="body" sz="quarter" idx="28" hasCustomPrompt="1"/>
          </p:nvPr>
        </p:nvSpPr>
        <p:spPr>
          <a:xfrm>
            <a:off x="7783101" y="3627074"/>
            <a:ext cx="2983219" cy="174188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p>
          <a:p>
            <a:pPr>
              <a:lnSpc>
                <a:spcPts val="1200"/>
              </a:lnSpc>
              <a:spcAft>
                <a:spcPts val="750"/>
              </a:spcAft>
            </a:pP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endParaRPr lang="en-US" sz="1067" spc="0">
              <a:solidFill>
                <a:schemeClr val="tx1"/>
              </a:solidFill>
              <a:ea typeface="Helvetica Neue Light" panose="02000403000000020004" pitchFamily="2" charset="0"/>
            </a:endParaRPr>
          </a:p>
        </p:txBody>
      </p:sp>
      <p:pic>
        <p:nvPicPr>
          <p:cNvPr id="25" name="Picture 24">
            <a:extLst>
              <a:ext uri="{FF2B5EF4-FFF2-40B4-BE49-F238E27FC236}">
                <a16:creationId xmlns:a16="http://schemas.microsoft.com/office/drawing/2014/main" id="{578F885E-499E-0C49-8E27-2548926F91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87038" y="584200"/>
            <a:ext cx="1117599" cy="1048707"/>
          </a:xfrm>
          <a:prstGeom prst="rect">
            <a:avLst/>
          </a:prstGeom>
        </p:spPr>
      </p:pic>
      <p:sp>
        <p:nvSpPr>
          <p:cNvPr id="26" name="Oval 25">
            <a:extLst>
              <a:ext uri="{FF2B5EF4-FFF2-40B4-BE49-F238E27FC236}">
                <a16:creationId xmlns:a16="http://schemas.microsoft.com/office/drawing/2014/main" id="{85E1B294-E188-B549-BD12-5CD5F21CAE83}"/>
              </a:ext>
            </a:extLst>
          </p:cNvPr>
          <p:cNvSpPr/>
          <p:nvPr userDrawn="1"/>
        </p:nvSpPr>
        <p:spPr>
          <a:xfrm>
            <a:off x="11159858" y="670483"/>
            <a:ext cx="355287" cy="355288"/>
          </a:xfrm>
          <a:prstGeom prst="ellipse">
            <a:avLst/>
          </a:prstGeom>
          <a:solidFill>
            <a:srgbClr val="2140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2400"/>
          </a:p>
        </p:txBody>
      </p:sp>
      <p:sp>
        <p:nvSpPr>
          <p:cNvPr id="27" name="Picture Placeholder 3">
            <a:extLst>
              <a:ext uri="{FF2B5EF4-FFF2-40B4-BE49-F238E27FC236}">
                <a16:creationId xmlns:a16="http://schemas.microsoft.com/office/drawing/2014/main" id="{DAF0E002-7973-6445-89B3-C765AE1BFA48}"/>
              </a:ext>
            </a:extLst>
          </p:cNvPr>
          <p:cNvSpPr>
            <a:spLocks noGrp="1"/>
          </p:cNvSpPr>
          <p:nvPr>
            <p:ph type="pic" sz="quarter" idx="12" hasCustomPrompt="1"/>
          </p:nvPr>
        </p:nvSpPr>
        <p:spPr>
          <a:xfrm>
            <a:off x="0" y="1426464"/>
            <a:ext cx="7315200" cy="3920744"/>
          </a:xfrm>
          <a:solidFill>
            <a:schemeClr val="accent5"/>
          </a:solidFill>
        </p:spPr>
        <p:txBody>
          <a:bodyPr anchor="ctr">
            <a:normAutofit/>
          </a:bodyPr>
          <a:lstStyle>
            <a:lvl1pPr marL="0" indent="0" algn="ctr">
              <a:buNone/>
              <a:defRPr sz="1333"/>
            </a:lvl1pPr>
          </a:lstStyle>
          <a:p>
            <a:r>
              <a:rPr lang="en-US"/>
              <a:t>Insert Application Rendering</a:t>
            </a:r>
          </a:p>
        </p:txBody>
      </p:sp>
      <p:sp>
        <p:nvSpPr>
          <p:cNvPr id="29" name="Rectangle 28">
            <a:extLst>
              <a:ext uri="{FF2B5EF4-FFF2-40B4-BE49-F238E27FC236}">
                <a16:creationId xmlns:a16="http://schemas.microsoft.com/office/drawing/2014/main" id="{848E0069-1096-4742-8A2E-7A0D262A310D}"/>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354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duct Page 3">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cxnSp>
        <p:nvCxnSpPr>
          <p:cNvPr id="42" name="Straight Connector 41">
            <a:extLst>
              <a:ext uri="{FF2B5EF4-FFF2-40B4-BE49-F238E27FC236}">
                <a16:creationId xmlns:a16="http://schemas.microsoft.com/office/drawing/2014/main" id="{399185BD-6B1A-7A49-8847-DA05E947E0B4}"/>
              </a:ext>
            </a:extLst>
          </p:cNvPr>
          <p:cNvCxnSpPr>
            <a:cxnSpLocks/>
          </p:cNvCxnSpPr>
          <p:nvPr/>
        </p:nvCxnSpPr>
        <p:spPr>
          <a:xfrm>
            <a:off x="1986471"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BF39C29-AC61-A34F-A4FE-AB2860DEF208}"/>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B799118-9DD2-BA4F-A832-00010BD0A3A8}"/>
              </a:ext>
            </a:extLst>
          </p:cNvPr>
          <p:cNvSpPr>
            <a:spLocks noGrp="1"/>
          </p:cNvSpPr>
          <p:nvPr userDrawn="1">
            <p:ph type="body" sz="quarter" idx="18" hasCustomPrompt="1"/>
          </p:nvPr>
        </p:nvSpPr>
        <p:spPr>
          <a:xfrm>
            <a:off x="457201" y="1287342"/>
            <a:ext cx="1399020" cy="457569"/>
          </a:xfrm>
        </p:spPr>
        <p:txBody>
          <a:bodyPr lIns="0" tIns="0" rIns="0" bIns="0"/>
          <a:lstStyle>
            <a:lvl3pPr marL="10584" indent="0">
              <a:buNone/>
              <a:tabLst/>
              <a:defRPr/>
            </a:lvl3pPr>
          </a:lstStyle>
          <a:p>
            <a:pPr lvl="2"/>
            <a:r>
              <a:rPr lang="en-US"/>
              <a:t>Category Placeholder</a:t>
            </a:r>
          </a:p>
        </p:txBody>
      </p:sp>
      <p:sp>
        <p:nvSpPr>
          <p:cNvPr id="71" name="Text Placeholder 4">
            <a:extLst>
              <a:ext uri="{FF2B5EF4-FFF2-40B4-BE49-F238E27FC236}">
                <a16:creationId xmlns:a16="http://schemas.microsoft.com/office/drawing/2014/main" id="{8C49F05A-DDFC-2D4C-8848-303C70402E2D}"/>
              </a:ext>
            </a:extLst>
          </p:cNvPr>
          <p:cNvSpPr>
            <a:spLocks noGrp="1"/>
          </p:cNvSpPr>
          <p:nvPr>
            <p:ph type="body" sz="quarter" idx="19" hasCustomPrompt="1"/>
          </p:nvPr>
        </p:nvSpPr>
        <p:spPr>
          <a:xfrm>
            <a:off x="1975143"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2" name="Text Placeholder 4">
            <a:extLst>
              <a:ext uri="{FF2B5EF4-FFF2-40B4-BE49-F238E27FC236}">
                <a16:creationId xmlns:a16="http://schemas.microsoft.com/office/drawing/2014/main" id="{56055292-3D59-644D-AFC8-6A0F701D52EE}"/>
              </a:ext>
            </a:extLst>
          </p:cNvPr>
          <p:cNvSpPr>
            <a:spLocks noGrp="1"/>
          </p:cNvSpPr>
          <p:nvPr>
            <p:ph type="body" sz="quarter" idx="20" hasCustomPrompt="1"/>
          </p:nvPr>
        </p:nvSpPr>
        <p:spPr>
          <a:xfrm>
            <a:off x="1975143"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3" name="Picture Placeholder 2">
            <a:extLst>
              <a:ext uri="{FF2B5EF4-FFF2-40B4-BE49-F238E27FC236}">
                <a16:creationId xmlns:a16="http://schemas.microsoft.com/office/drawing/2014/main" id="{73CD4BA8-6A00-534C-B5CE-0C1EF2BB55E3}"/>
              </a:ext>
            </a:extLst>
          </p:cNvPr>
          <p:cNvSpPr>
            <a:spLocks noGrp="1"/>
          </p:cNvSpPr>
          <p:nvPr>
            <p:ph type="pic" sz="quarter" idx="21" hasCustomPrompt="1"/>
          </p:nvPr>
        </p:nvSpPr>
        <p:spPr>
          <a:xfrm>
            <a:off x="1981924"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4" name="Straight Connector 73">
            <a:extLst>
              <a:ext uri="{FF2B5EF4-FFF2-40B4-BE49-F238E27FC236}">
                <a16:creationId xmlns:a16="http://schemas.microsoft.com/office/drawing/2014/main" id="{461E1177-F9A8-264D-B3F8-8E6BF99CFF62}"/>
              </a:ext>
            </a:extLst>
          </p:cNvPr>
          <p:cNvCxnSpPr>
            <a:cxnSpLocks/>
          </p:cNvCxnSpPr>
          <p:nvPr userDrawn="1"/>
        </p:nvCxnSpPr>
        <p:spPr>
          <a:xfrm>
            <a:off x="3946975"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 Placeholder 4">
            <a:extLst>
              <a:ext uri="{FF2B5EF4-FFF2-40B4-BE49-F238E27FC236}">
                <a16:creationId xmlns:a16="http://schemas.microsoft.com/office/drawing/2014/main" id="{2F57404F-F545-AD40-8515-D632F4221EF4}"/>
              </a:ext>
            </a:extLst>
          </p:cNvPr>
          <p:cNvSpPr>
            <a:spLocks noGrp="1"/>
          </p:cNvSpPr>
          <p:nvPr>
            <p:ph type="body" sz="quarter" idx="22" hasCustomPrompt="1"/>
          </p:nvPr>
        </p:nvSpPr>
        <p:spPr>
          <a:xfrm>
            <a:off x="3946975"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76" name="Text Placeholder 4">
            <a:extLst>
              <a:ext uri="{FF2B5EF4-FFF2-40B4-BE49-F238E27FC236}">
                <a16:creationId xmlns:a16="http://schemas.microsoft.com/office/drawing/2014/main" id="{57FFF064-9A36-1B4B-A4DD-CC28CB9B50EE}"/>
              </a:ext>
            </a:extLst>
          </p:cNvPr>
          <p:cNvSpPr>
            <a:spLocks noGrp="1"/>
          </p:cNvSpPr>
          <p:nvPr>
            <p:ph type="body" sz="quarter" idx="23" hasCustomPrompt="1"/>
          </p:nvPr>
        </p:nvSpPr>
        <p:spPr>
          <a:xfrm>
            <a:off x="3946975"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77" name="Picture Placeholder 2">
            <a:extLst>
              <a:ext uri="{FF2B5EF4-FFF2-40B4-BE49-F238E27FC236}">
                <a16:creationId xmlns:a16="http://schemas.microsoft.com/office/drawing/2014/main" id="{F67F8B81-1ACB-0C46-9621-E130008E8ED8}"/>
              </a:ext>
            </a:extLst>
          </p:cNvPr>
          <p:cNvSpPr>
            <a:spLocks noGrp="1"/>
          </p:cNvSpPr>
          <p:nvPr>
            <p:ph type="pic" sz="quarter" idx="24" hasCustomPrompt="1"/>
          </p:nvPr>
        </p:nvSpPr>
        <p:spPr>
          <a:xfrm>
            <a:off x="3946976"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78" name="Straight Connector 77">
            <a:extLst>
              <a:ext uri="{FF2B5EF4-FFF2-40B4-BE49-F238E27FC236}">
                <a16:creationId xmlns:a16="http://schemas.microsoft.com/office/drawing/2014/main" id="{2D3023DE-2410-5143-B59B-21F2C0C9609E}"/>
              </a:ext>
            </a:extLst>
          </p:cNvPr>
          <p:cNvCxnSpPr>
            <a:cxnSpLocks/>
          </p:cNvCxnSpPr>
          <p:nvPr userDrawn="1"/>
        </p:nvCxnSpPr>
        <p:spPr>
          <a:xfrm>
            <a:off x="591275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 Placeholder 4">
            <a:extLst>
              <a:ext uri="{FF2B5EF4-FFF2-40B4-BE49-F238E27FC236}">
                <a16:creationId xmlns:a16="http://schemas.microsoft.com/office/drawing/2014/main" id="{A96F5F9C-E521-F448-A47D-599DC8DEF954}"/>
              </a:ext>
            </a:extLst>
          </p:cNvPr>
          <p:cNvSpPr>
            <a:spLocks noGrp="1"/>
          </p:cNvSpPr>
          <p:nvPr>
            <p:ph type="body" sz="quarter" idx="25" hasCustomPrompt="1"/>
          </p:nvPr>
        </p:nvSpPr>
        <p:spPr>
          <a:xfrm>
            <a:off x="5912749"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0" name="Text Placeholder 4">
            <a:extLst>
              <a:ext uri="{FF2B5EF4-FFF2-40B4-BE49-F238E27FC236}">
                <a16:creationId xmlns:a16="http://schemas.microsoft.com/office/drawing/2014/main" id="{F6B70CDE-4937-1B49-B7F6-54A588DF49DF}"/>
              </a:ext>
            </a:extLst>
          </p:cNvPr>
          <p:cNvSpPr>
            <a:spLocks noGrp="1"/>
          </p:cNvSpPr>
          <p:nvPr>
            <p:ph type="body" sz="quarter" idx="26" hasCustomPrompt="1"/>
          </p:nvPr>
        </p:nvSpPr>
        <p:spPr>
          <a:xfrm>
            <a:off x="5912749"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1" name="Picture Placeholder 2">
            <a:extLst>
              <a:ext uri="{FF2B5EF4-FFF2-40B4-BE49-F238E27FC236}">
                <a16:creationId xmlns:a16="http://schemas.microsoft.com/office/drawing/2014/main" id="{C2C82D04-4204-1F45-9E1D-32F1FE08925F}"/>
              </a:ext>
            </a:extLst>
          </p:cNvPr>
          <p:cNvSpPr>
            <a:spLocks noGrp="1"/>
          </p:cNvSpPr>
          <p:nvPr>
            <p:ph type="pic" sz="quarter" idx="27" hasCustomPrompt="1"/>
          </p:nvPr>
        </p:nvSpPr>
        <p:spPr>
          <a:xfrm>
            <a:off x="5912750"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2" name="Straight Connector 81">
            <a:extLst>
              <a:ext uri="{FF2B5EF4-FFF2-40B4-BE49-F238E27FC236}">
                <a16:creationId xmlns:a16="http://schemas.microsoft.com/office/drawing/2014/main" id="{B7249869-659C-984A-A41A-D1AE27767507}"/>
              </a:ext>
            </a:extLst>
          </p:cNvPr>
          <p:cNvCxnSpPr>
            <a:cxnSpLocks/>
          </p:cNvCxnSpPr>
          <p:nvPr userDrawn="1"/>
        </p:nvCxnSpPr>
        <p:spPr>
          <a:xfrm>
            <a:off x="7878524"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 Placeholder 4">
            <a:extLst>
              <a:ext uri="{FF2B5EF4-FFF2-40B4-BE49-F238E27FC236}">
                <a16:creationId xmlns:a16="http://schemas.microsoft.com/office/drawing/2014/main" id="{1B7887F9-DDF4-F34C-9548-B026A445E8E8}"/>
              </a:ext>
            </a:extLst>
          </p:cNvPr>
          <p:cNvSpPr>
            <a:spLocks noGrp="1"/>
          </p:cNvSpPr>
          <p:nvPr>
            <p:ph type="body" sz="quarter" idx="28" hasCustomPrompt="1"/>
          </p:nvPr>
        </p:nvSpPr>
        <p:spPr>
          <a:xfrm>
            <a:off x="7878524"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4" name="Text Placeholder 4">
            <a:extLst>
              <a:ext uri="{FF2B5EF4-FFF2-40B4-BE49-F238E27FC236}">
                <a16:creationId xmlns:a16="http://schemas.microsoft.com/office/drawing/2014/main" id="{A6711E11-C1DA-7042-A282-2898A6E64FBB}"/>
              </a:ext>
            </a:extLst>
          </p:cNvPr>
          <p:cNvSpPr>
            <a:spLocks noGrp="1"/>
          </p:cNvSpPr>
          <p:nvPr>
            <p:ph type="body" sz="quarter" idx="29" hasCustomPrompt="1"/>
          </p:nvPr>
        </p:nvSpPr>
        <p:spPr>
          <a:xfrm>
            <a:off x="7878524"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5" name="Picture Placeholder 2">
            <a:extLst>
              <a:ext uri="{FF2B5EF4-FFF2-40B4-BE49-F238E27FC236}">
                <a16:creationId xmlns:a16="http://schemas.microsoft.com/office/drawing/2014/main" id="{91FC5DA9-66DC-FD40-9DF9-364F73EA25E8}"/>
              </a:ext>
            </a:extLst>
          </p:cNvPr>
          <p:cNvSpPr>
            <a:spLocks noGrp="1"/>
          </p:cNvSpPr>
          <p:nvPr>
            <p:ph type="pic" sz="quarter" idx="30" hasCustomPrompt="1"/>
          </p:nvPr>
        </p:nvSpPr>
        <p:spPr>
          <a:xfrm>
            <a:off x="7878525"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86" name="Straight Connector 85">
            <a:extLst>
              <a:ext uri="{FF2B5EF4-FFF2-40B4-BE49-F238E27FC236}">
                <a16:creationId xmlns:a16="http://schemas.microsoft.com/office/drawing/2014/main" id="{DFA9FB11-8709-5D43-8B43-A5E4BEE6CFAD}"/>
              </a:ext>
            </a:extLst>
          </p:cNvPr>
          <p:cNvCxnSpPr>
            <a:cxnSpLocks/>
          </p:cNvCxnSpPr>
          <p:nvPr userDrawn="1"/>
        </p:nvCxnSpPr>
        <p:spPr>
          <a:xfrm>
            <a:off x="9844300" y="3290545"/>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 Placeholder 4">
            <a:extLst>
              <a:ext uri="{FF2B5EF4-FFF2-40B4-BE49-F238E27FC236}">
                <a16:creationId xmlns:a16="http://schemas.microsoft.com/office/drawing/2014/main" id="{7D4F49B7-0473-AB47-94BD-270C624CB053}"/>
              </a:ext>
            </a:extLst>
          </p:cNvPr>
          <p:cNvSpPr>
            <a:spLocks noGrp="1"/>
          </p:cNvSpPr>
          <p:nvPr>
            <p:ph type="body" sz="quarter" idx="31" hasCustomPrompt="1"/>
          </p:nvPr>
        </p:nvSpPr>
        <p:spPr>
          <a:xfrm>
            <a:off x="9844300" y="3386589"/>
            <a:ext cx="1860024" cy="145060"/>
          </a:xfrm>
        </p:spPr>
        <p:txBody>
          <a:bodyPr lIns="0" tIns="0" rIns="0" bIns="0">
            <a:normAutofit/>
          </a:bodyPr>
          <a:lstStyle>
            <a:lvl4pPr marL="10584" indent="0">
              <a:buNone/>
              <a:tabLst/>
              <a:defRPr sz="1000" i="1"/>
            </a:lvl4pPr>
          </a:lstStyle>
          <a:p>
            <a:pPr lvl="3"/>
            <a:r>
              <a:rPr lang="en-US"/>
              <a:t>Brand Name</a:t>
            </a:r>
          </a:p>
        </p:txBody>
      </p:sp>
      <p:sp>
        <p:nvSpPr>
          <p:cNvPr id="88" name="Text Placeholder 4">
            <a:extLst>
              <a:ext uri="{FF2B5EF4-FFF2-40B4-BE49-F238E27FC236}">
                <a16:creationId xmlns:a16="http://schemas.microsoft.com/office/drawing/2014/main" id="{FA4930A3-9C19-6B42-B6EE-DC38D7A251D6}"/>
              </a:ext>
            </a:extLst>
          </p:cNvPr>
          <p:cNvSpPr>
            <a:spLocks noGrp="1"/>
          </p:cNvSpPr>
          <p:nvPr>
            <p:ph type="body" sz="quarter" idx="32" hasCustomPrompt="1"/>
          </p:nvPr>
        </p:nvSpPr>
        <p:spPr>
          <a:xfrm>
            <a:off x="9844300" y="3537941"/>
            <a:ext cx="1860024" cy="145060"/>
          </a:xfrm>
        </p:spPr>
        <p:txBody>
          <a:bodyPr lIns="0" tIns="0" rIns="0" bIns="0">
            <a:normAutofit/>
          </a:bodyPr>
          <a:lstStyle>
            <a:lvl4pPr marL="10584" indent="0">
              <a:buNone/>
              <a:tabLst/>
              <a:defRPr sz="1000" b="1" i="0"/>
            </a:lvl4pPr>
          </a:lstStyle>
          <a:p>
            <a:pPr lvl="3"/>
            <a:r>
              <a:rPr lang="en-US"/>
              <a:t>Product Name</a:t>
            </a:r>
          </a:p>
        </p:txBody>
      </p:sp>
      <p:sp>
        <p:nvSpPr>
          <p:cNvPr id="89" name="Picture Placeholder 2">
            <a:extLst>
              <a:ext uri="{FF2B5EF4-FFF2-40B4-BE49-F238E27FC236}">
                <a16:creationId xmlns:a16="http://schemas.microsoft.com/office/drawing/2014/main" id="{7191C5CB-08EA-0042-8895-A4E3ACCE17A8}"/>
              </a:ext>
            </a:extLst>
          </p:cNvPr>
          <p:cNvSpPr>
            <a:spLocks noGrp="1"/>
          </p:cNvSpPr>
          <p:nvPr>
            <p:ph type="pic" sz="quarter" idx="33" hasCustomPrompt="1"/>
          </p:nvPr>
        </p:nvSpPr>
        <p:spPr>
          <a:xfrm>
            <a:off x="9844301" y="1301059"/>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0" name="Straight Connector 119">
            <a:extLst>
              <a:ext uri="{FF2B5EF4-FFF2-40B4-BE49-F238E27FC236}">
                <a16:creationId xmlns:a16="http://schemas.microsoft.com/office/drawing/2014/main" id="{B59DD832-ACDF-9D4C-9C5A-EA1B3C1C697F}"/>
              </a:ext>
            </a:extLst>
          </p:cNvPr>
          <p:cNvCxnSpPr>
            <a:cxnSpLocks/>
          </p:cNvCxnSpPr>
          <p:nvPr userDrawn="1"/>
        </p:nvCxnSpPr>
        <p:spPr>
          <a:xfrm>
            <a:off x="1986471"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 Placeholder 4">
            <a:extLst>
              <a:ext uri="{FF2B5EF4-FFF2-40B4-BE49-F238E27FC236}">
                <a16:creationId xmlns:a16="http://schemas.microsoft.com/office/drawing/2014/main" id="{AFC34676-0421-E346-9DEC-66D4A23D038C}"/>
              </a:ext>
            </a:extLst>
          </p:cNvPr>
          <p:cNvSpPr>
            <a:spLocks noGrp="1"/>
          </p:cNvSpPr>
          <p:nvPr>
            <p:ph type="body" sz="quarter" idx="34" hasCustomPrompt="1"/>
          </p:nvPr>
        </p:nvSpPr>
        <p:spPr>
          <a:xfrm>
            <a:off x="1975143"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2" name="Text Placeholder 4">
            <a:extLst>
              <a:ext uri="{FF2B5EF4-FFF2-40B4-BE49-F238E27FC236}">
                <a16:creationId xmlns:a16="http://schemas.microsoft.com/office/drawing/2014/main" id="{A59EDEB9-F734-0441-B679-5FC494E645C5}"/>
              </a:ext>
            </a:extLst>
          </p:cNvPr>
          <p:cNvSpPr>
            <a:spLocks noGrp="1"/>
          </p:cNvSpPr>
          <p:nvPr>
            <p:ph type="body" sz="quarter" idx="35" hasCustomPrompt="1"/>
          </p:nvPr>
        </p:nvSpPr>
        <p:spPr>
          <a:xfrm>
            <a:off x="1975143"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3" name="Picture Placeholder 2">
            <a:extLst>
              <a:ext uri="{FF2B5EF4-FFF2-40B4-BE49-F238E27FC236}">
                <a16:creationId xmlns:a16="http://schemas.microsoft.com/office/drawing/2014/main" id="{E15125AD-AEEE-054B-AAF5-EC02B77588D0}"/>
              </a:ext>
            </a:extLst>
          </p:cNvPr>
          <p:cNvSpPr>
            <a:spLocks noGrp="1"/>
          </p:cNvSpPr>
          <p:nvPr>
            <p:ph type="pic" sz="quarter" idx="36" hasCustomPrompt="1"/>
          </p:nvPr>
        </p:nvSpPr>
        <p:spPr>
          <a:xfrm>
            <a:off x="1981924"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4" name="Straight Connector 123">
            <a:extLst>
              <a:ext uri="{FF2B5EF4-FFF2-40B4-BE49-F238E27FC236}">
                <a16:creationId xmlns:a16="http://schemas.microsoft.com/office/drawing/2014/main" id="{A7AC4611-9912-3249-B72A-8F76B6F72F39}"/>
              </a:ext>
            </a:extLst>
          </p:cNvPr>
          <p:cNvCxnSpPr>
            <a:cxnSpLocks/>
          </p:cNvCxnSpPr>
          <p:nvPr userDrawn="1"/>
        </p:nvCxnSpPr>
        <p:spPr>
          <a:xfrm>
            <a:off x="3946975"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 Placeholder 4">
            <a:extLst>
              <a:ext uri="{FF2B5EF4-FFF2-40B4-BE49-F238E27FC236}">
                <a16:creationId xmlns:a16="http://schemas.microsoft.com/office/drawing/2014/main" id="{779DA741-939F-3049-8ACC-33DBDA683E20}"/>
              </a:ext>
            </a:extLst>
          </p:cNvPr>
          <p:cNvSpPr>
            <a:spLocks noGrp="1"/>
          </p:cNvSpPr>
          <p:nvPr>
            <p:ph type="body" sz="quarter" idx="37" hasCustomPrompt="1"/>
          </p:nvPr>
        </p:nvSpPr>
        <p:spPr>
          <a:xfrm>
            <a:off x="3946975"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26" name="Text Placeholder 4">
            <a:extLst>
              <a:ext uri="{FF2B5EF4-FFF2-40B4-BE49-F238E27FC236}">
                <a16:creationId xmlns:a16="http://schemas.microsoft.com/office/drawing/2014/main" id="{891D9F78-3177-1444-8EBB-9D9DA22F9F23}"/>
              </a:ext>
            </a:extLst>
          </p:cNvPr>
          <p:cNvSpPr>
            <a:spLocks noGrp="1"/>
          </p:cNvSpPr>
          <p:nvPr>
            <p:ph type="body" sz="quarter" idx="38" hasCustomPrompt="1"/>
          </p:nvPr>
        </p:nvSpPr>
        <p:spPr>
          <a:xfrm>
            <a:off x="3946975"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27" name="Picture Placeholder 2">
            <a:extLst>
              <a:ext uri="{FF2B5EF4-FFF2-40B4-BE49-F238E27FC236}">
                <a16:creationId xmlns:a16="http://schemas.microsoft.com/office/drawing/2014/main" id="{4336A04B-0E8A-DB4B-9B47-16F9F8D6E0D8}"/>
              </a:ext>
            </a:extLst>
          </p:cNvPr>
          <p:cNvSpPr>
            <a:spLocks noGrp="1"/>
          </p:cNvSpPr>
          <p:nvPr>
            <p:ph type="pic" sz="quarter" idx="39" hasCustomPrompt="1"/>
          </p:nvPr>
        </p:nvSpPr>
        <p:spPr>
          <a:xfrm>
            <a:off x="3946976"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28" name="Straight Connector 127">
            <a:extLst>
              <a:ext uri="{FF2B5EF4-FFF2-40B4-BE49-F238E27FC236}">
                <a16:creationId xmlns:a16="http://schemas.microsoft.com/office/drawing/2014/main" id="{C5C9F417-FC5A-6347-928D-C5AD828D566F}"/>
              </a:ext>
            </a:extLst>
          </p:cNvPr>
          <p:cNvCxnSpPr>
            <a:cxnSpLocks/>
          </p:cNvCxnSpPr>
          <p:nvPr userDrawn="1"/>
        </p:nvCxnSpPr>
        <p:spPr>
          <a:xfrm>
            <a:off x="591275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 Placeholder 4">
            <a:extLst>
              <a:ext uri="{FF2B5EF4-FFF2-40B4-BE49-F238E27FC236}">
                <a16:creationId xmlns:a16="http://schemas.microsoft.com/office/drawing/2014/main" id="{E45FC1A2-F9E6-D146-83BA-39A5BB9BF2E0}"/>
              </a:ext>
            </a:extLst>
          </p:cNvPr>
          <p:cNvSpPr>
            <a:spLocks noGrp="1"/>
          </p:cNvSpPr>
          <p:nvPr>
            <p:ph type="body" sz="quarter" idx="40" hasCustomPrompt="1"/>
          </p:nvPr>
        </p:nvSpPr>
        <p:spPr>
          <a:xfrm>
            <a:off x="5912749"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0" name="Text Placeholder 4">
            <a:extLst>
              <a:ext uri="{FF2B5EF4-FFF2-40B4-BE49-F238E27FC236}">
                <a16:creationId xmlns:a16="http://schemas.microsoft.com/office/drawing/2014/main" id="{AB77CAE2-DB0C-6F43-932E-A1BB62ECF9D9}"/>
              </a:ext>
            </a:extLst>
          </p:cNvPr>
          <p:cNvSpPr>
            <a:spLocks noGrp="1"/>
          </p:cNvSpPr>
          <p:nvPr>
            <p:ph type="body" sz="quarter" idx="41" hasCustomPrompt="1"/>
          </p:nvPr>
        </p:nvSpPr>
        <p:spPr>
          <a:xfrm>
            <a:off x="5912749"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1" name="Picture Placeholder 2">
            <a:extLst>
              <a:ext uri="{FF2B5EF4-FFF2-40B4-BE49-F238E27FC236}">
                <a16:creationId xmlns:a16="http://schemas.microsoft.com/office/drawing/2014/main" id="{6547742C-0DB1-F044-9258-6B1D63360187}"/>
              </a:ext>
            </a:extLst>
          </p:cNvPr>
          <p:cNvSpPr>
            <a:spLocks noGrp="1"/>
          </p:cNvSpPr>
          <p:nvPr>
            <p:ph type="pic" sz="quarter" idx="42" hasCustomPrompt="1"/>
          </p:nvPr>
        </p:nvSpPr>
        <p:spPr>
          <a:xfrm>
            <a:off x="5912750"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2" name="Straight Connector 131">
            <a:extLst>
              <a:ext uri="{FF2B5EF4-FFF2-40B4-BE49-F238E27FC236}">
                <a16:creationId xmlns:a16="http://schemas.microsoft.com/office/drawing/2014/main" id="{A5A468CA-14A4-964A-A29D-8A9C4BCA28F2}"/>
              </a:ext>
            </a:extLst>
          </p:cNvPr>
          <p:cNvCxnSpPr>
            <a:cxnSpLocks/>
          </p:cNvCxnSpPr>
          <p:nvPr userDrawn="1"/>
        </p:nvCxnSpPr>
        <p:spPr>
          <a:xfrm>
            <a:off x="7878524"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 Placeholder 4">
            <a:extLst>
              <a:ext uri="{FF2B5EF4-FFF2-40B4-BE49-F238E27FC236}">
                <a16:creationId xmlns:a16="http://schemas.microsoft.com/office/drawing/2014/main" id="{4C50068C-D0E8-4F40-929A-ABDE16CE12CB}"/>
              </a:ext>
            </a:extLst>
          </p:cNvPr>
          <p:cNvSpPr>
            <a:spLocks noGrp="1"/>
          </p:cNvSpPr>
          <p:nvPr>
            <p:ph type="body" sz="quarter" idx="43" hasCustomPrompt="1"/>
          </p:nvPr>
        </p:nvSpPr>
        <p:spPr>
          <a:xfrm>
            <a:off x="7878524"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4" name="Text Placeholder 4">
            <a:extLst>
              <a:ext uri="{FF2B5EF4-FFF2-40B4-BE49-F238E27FC236}">
                <a16:creationId xmlns:a16="http://schemas.microsoft.com/office/drawing/2014/main" id="{E6B7F405-F0E2-4B4D-BDEC-FFC439C1FD2C}"/>
              </a:ext>
            </a:extLst>
          </p:cNvPr>
          <p:cNvSpPr>
            <a:spLocks noGrp="1"/>
          </p:cNvSpPr>
          <p:nvPr>
            <p:ph type="body" sz="quarter" idx="44" hasCustomPrompt="1"/>
          </p:nvPr>
        </p:nvSpPr>
        <p:spPr>
          <a:xfrm>
            <a:off x="7878524"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5" name="Picture Placeholder 2">
            <a:extLst>
              <a:ext uri="{FF2B5EF4-FFF2-40B4-BE49-F238E27FC236}">
                <a16:creationId xmlns:a16="http://schemas.microsoft.com/office/drawing/2014/main" id="{DAEC2BCB-74B0-FA45-9321-4CB7367C1E3F}"/>
              </a:ext>
            </a:extLst>
          </p:cNvPr>
          <p:cNvSpPr>
            <a:spLocks noGrp="1"/>
          </p:cNvSpPr>
          <p:nvPr>
            <p:ph type="pic" sz="quarter" idx="45" hasCustomPrompt="1"/>
          </p:nvPr>
        </p:nvSpPr>
        <p:spPr>
          <a:xfrm>
            <a:off x="7878525"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cxnSp>
        <p:nvCxnSpPr>
          <p:cNvPr id="136" name="Straight Connector 135">
            <a:extLst>
              <a:ext uri="{FF2B5EF4-FFF2-40B4-BE49-F238E27FC236}">
                <a16:creationId xmlns:a16="http://schemas.microsoft.com/office/drawing/2014/main" id="{D4E5D60F-60CE-834D-987B-8A72FDA0261B}"/>
              </a:ext>
            </a:extLst>
          </p:cNvPr>
          <p:cNvCxnSpPr>
            <a:cxnSpLocks/>
          </p:cNvCxnSpPr>
          <p:nvPr userDrawn="1"/>
        </p:nvCxnSpPr>
        <p:spPr>
          <a:xfrm>
            <a:off x="9844300" y="5862319"/>
            <a:ext cx="18344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 Placeholder 4">
            <a:extLst>
              <a:ext uri="{FF2B5EF4-FFF2-40B4-BE49-F238E27FC236}">
                <a16:creationId xmlns:a16="http://schemas.microsoft.com/office/drawing/2014/main" id="{E4F74F3A-CD26-0842-A694-D6BF46F328A3}"/>
              </a:ext>
            </a:extLst>
          </p:cNvPr>
          <p:cNvSpPr>
            <a:spLocks noGrp="1"/>
          </p:cNvSpPr>
          <p:nvPr>
            <p:ph type="body" sz="quarter" idx="46" hasCustomPrompt="1"/>
          </p:nvPr>
        </p:nvSpPr>
        <p:spPr>
          <a:xfrm>
            <a:off x="9844300" y="5958362"/>
            <a:ext cx="1860024" cy="145060"/>
          </a:xfrm>
        </p:spPr>
        <p:txBody>
          <a:bodyPr lIns="0" tIns="0" rIns="0" bIns="0">
            <a:normAutofit/>
          </a:bodyPr>
          <a:lstStyle>
            <a:lvl4pPr marL="10584" indent="0">
              <a:buNone/>
              <a:tabLst/>
              <a:defRPr sz="1000" i="1"/>
            </a:lvl4pPr>
          </a:lstStyle>
          <a:p>
            <a:pPr lvl="3"/>
            <a:r>
              <a:rPr lang="en-US"/>
              <a:t>Brand Name</a:t>
            </a:r>
          </a:p>
        </p:txBody>
      </p:sp>
      <p:sp>
        <p:nvSpPr>
          <p:cNvPr id="138" name="Text Placeholder 4">
            <a:extLst>
              <a:ext uri="{FF2B5EF4-FFF2-40B4-BE49-F238E27FC236}">
                <a16:creationId xmlns:a16="http://schemas.microsoft.com/office/drawing/2014/main" id="{CB728C72-DFFA-9544-A297-4331126A9E0B}"/>
              </a:ext>
            </a:extLst>
          </p:cNvPr>
          <p:cNvSpPr>
            <a:spLocks noGrp="1"/>
          </p:cNvSpPr>
          <p:nvPr>
            <p:ph type="body" sz="quarter" idx="47" hasCustomPrompt="1"/>
          </p:nvPr>
        </p:nvSpPr>
        <p:spPr>
          <a:xfrm>
            <a:off x="9844300" y="6109714"/>
            <a:ext cx="1860024" cy="145060"/>
          </a:xfrm>
        </p:spPr>
        <p:txBody>
          <a:bodyPr lIns="0" tIns="0" rIns="0" bIns="0">
            <a:normAutofit/>
          </a:bodyPr>
          <a:lstStyle>
            <a:lvl4pPr marL="10584" indent="0">
              <a:buNone/>
              <a:tabLst/>
              <a:defRPr sz="1000" b="1" i="0"/>
            </a:lvl4pPr>
          </a:lstStyle>
          <a:p>
            <a:pPr lvl="3"/>
            <a:r>
              <a:rPr lang="en-US"/>
              <a:t>Product Name</a:t>
            </a:r>
          </a:p>
        </p:txBody>
      </p:sp>
      <p:sp>
        <p:nvSpPr>
          <p:cNvPr id="139" name="Picture Placeholder 2">
            <a:extLst>
              <a:ext uri="{FF2B5EF4-FFF2-40B4-BE49-F238E27FC236}">
                <a16:creationId xmlns:a16="http://schemas.microsoft.com/office/drawing/2014/main" id="{548F3DF5-C199-824D-9F1A-3CB44F93F9D6}"/>
              </a:ext>
            </a:extLst>
          </p:cNvPr>
          <p:cNvSpPr>
            <a:spLocks noGrp="1"/>
          </p:cNvSpPr>
          <p:nvPr>
            <p:ph type="pic" sz="quarter" idx="48" hasCustomPrompt="1"/>
          </p:nvPr>
        </p:nvSpPr>
        <p:spPr>
          <a:xfrm>
            <a:off x="9844301" y="3872832"/>
            <a:ext cx="1829681" cy="1830360"/>
          </a:xfrm>
          <a:noFill/>
          <a:ln w="6350">
            <a:solidFill>
              <a:schemeClr val="accent5"/>
            </a:solidFill>
          </a:ln>
        </p:spPr>
        <p:txBody>
          <a:bodyPr lIns="27432" tIns="27432" rIns="27432" bIns="27432" anchor="ctr">
            <a:normAutofit/>
          </a:bodyPr>
          <a:lstStyle>
            <a:lvl1pPr marL="0" indent="0" algn="ctr">
              <a:buNone/>
              <a:defRPr sz="1067"/>
            </a:lvl1pPr>
          </a:lstStyle>
          <a:p>
            <a:r>
              <a:rPr lang="en-US"/>
              <a:t>Insert product on white</a:t>
            </a:r>
          </a:p>
        </p:txBody>
      </p:sp>
      <p:sp>
        <p:nvSpPr>
          <p:cNvPr id="141" name="Text Placeholder 2">
            <a:extLst>
              <a:ext uri="{FF2B5EF4-FFF2-40B4-BE49-F238E27FC236}">
                <a16:creationId xmlns:a16="http://schemas.microsoft.com/office/drawing/2014/main" id="{FAE9658F-815B-8742-B3C1-AC57F34B6540}"/>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88174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oodboard 2">
    <p:bg>
      <p:bgPr>
        <a:solidFill>
          <a:schemeClr val="bg1"/>
        </a:solidFill>
        <a:effectLst/>
      </p:bgPr>
    </p:bg>
    <p:spTree>
      <p:nvGrpSpPr>
        <p:cNvPr id="1" name=""/>
        <p:cNvGrpSpPr/>
        <p:nvPr/>
      </p:nvGrpSpPr>
      <p:grpSpPr>
        <a:xfrm>
          <a:off x="0" y="0"/>
          <a:ext cx="0" cy="0"/>
          <a:chOff x="0" y="0"/>
          <a:chExt cx="0" cy="0"/>
        </a:xfrm>
      </p:grpSpPr>
      <p:sp>
        <p:nvSpPr>
          <p:cNvPr id="101" name="Picture Placeholder 2">
            <a:extLst>
              <a:ext uri="{FF2B5EF4-FFF2-40B4-BE49-F238E27FC236}">
                <a16:creationId xmlns:a16="http://schemas.microsoft.com/office/drawing/2014/main" id="{00731234-6C88-784A-99C2-D94CCD696A79}"/>
              </a:ext>
            </a:extLst>
          </p:cNvPr>
          <p:cNvSpPr>
            <a:spLocks noGrp="1"/>
          </p:cNvSpPr>
          <p:nvPr>
            <p:ph type="pic" sz="quarter" idx="46" hasCustomPrompt="1"/>
          </p:nvPr>
        </p:nvSpPr>
        <p:spPr>
          <a:xfrm>
            <a:off x="10138981" y="1386533"/>
            <a:ext cx="949348" cy="949348"/>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100" name="Picture Placeholder 2">
            <a:extLst>
              <a:ext uri="{FF2B5EF4-FFF2-40B4-BE49-F238E27FC236}">
                <a16:creationId xmlns:a16="http://schemas.microsoft.com/office/drawing/2014/main" id="{06EDCDF4-4816-A14C-AC95-B2954D34F440}"/>
              </a:ext>
            </a:extLst>
          </p:cNvPr>
          <p:cNvSpPr>
            <a:spLocks noGrp="1"/>
          </p:cNvSpPr>
          <p:nvPr>
            <p:ph type="pic" sz="quarter" idx="45" hasCustomPrompt="1"/>
          </p:nvPr>
        </p:nvSpPr>
        <p:spPr>
          <a:xfrm>
            <a:off x="8026400" y="2243667"/>
            <a:ext cx="1236133" cy="1236133"/>
          </a:xfrm>
          <a:solidFill>
            <a:schemeClr val="accent5"/>
          </a:solidFill>
        </p:spPr>
        <p:txBody>
          <a:bodyPr lIns="27432" tIns="27432" rIns="27432" bIns="27432" anchor="b">
            <a:normAutofit/>
          </a:bodyPr>
          <a:lstStyle>
            <a:lvl1pPr marL="0" indent="0" algn="l">
              <a:buNone/>
              <a:defRPr sz="400"/>
            </a:lvl1pPr>
          </a:lstStyle>
          <a:p>
            <a:r>
              <a:rPr lang="en-US"/>
              <a:t>Click to insert </a:t>
            </a:r>
            <a:br>
              <a:rPr lang="en-US"/>
            </a:br>
            <a:r>
              <a:rPr lang="en-US"/>
              <a:t>material swatch</a:t>
            </a:r>
          </a:p>
        </p:txBody>
      </p:sp>
      <p:sp>
        <p:nvSpPr>
          <p:cNvPr id="95" name="Picture Placeholder 2">
            <a:extLst>
              <a:ext uri="{FF2B5EF4-FFF2-40B4-BE49-F238E27FC236}">
                <a16:creationId xmlns:a16="http://schemas.microsoft.com/office/drawing/2014/main" id="{2DEDB44C-A40C-B948-BE82-B6ED27439E04}"/>
              </a:ext>
            </a:extLst>
          </p:cNvPr>
          <p:cNvSpPr>
            <a:spLocks noGrp="1"/>
          </p:cNvSpPr>
          <p:nvPr>
            <p:ph type="pic" sz="quarter" idx="43" hasCustomPrompt="1"/>
          </p:nvPr>
        </p:nvSpPr>
        <p:spPr>
          <a:xfrm>
            <a:off x="6015420" y="1193800"/>
            <a:ext cx="1236133" cy="1236133"/>
          </a:xfrm>
          <a:solidFill>
            <a:schemeClr val="accent5"/>
          </a:solidFill>
        </p:spPr>
        <p:txBody>
          <a:bodyPr lIns="27432" tIns="27432" rIns="27432" bIns="27432" anchor="t">
            <a:normAutofit/>
          </a:bodyPr>
          <a:lstStyle>
            <a:lvl1pPr marL="0" indent="0" algn="r">
              <a:buNone/>
              <a:defRPr sz="400"/>
            </a:lvl1pPr>
          </a:lstStyle>
          <a:p>
            <a:r>
              <a:rPr lang="en-US"/>
              <a:t>Click to insert </a:t>
            </a:r>
            <a:br>
              <a:rPr lang="en-US"/>
            </a:br>
            <a:r>
              <a:rPr lang="en-US"/>
              <a:t>material swatch</a:t>
            </a:r>
          </a:p>
        </p:txBody>
      </p:sp>
      <p:sp>
        <p:nvSpPr>
          <p:cNvPr id="94" name="Picture Placeholder 2">
            <a:extLst>
              <a:ext uri="{FF2B5EF4-FFF2-40B4-BE49-F238E27FC236}">
                <a16:creationId xmlns:a16="http://schemas.microsoft.com/office/drawing/2014/main" id="{E5A5E882-D77D-0A42-8B45-5B4D7D663868}"/>
              </a:ext>
            </a:extLst>
          </p:cNvPr>
          <p:cNvSpPr>
            <a:spLocks noGrp="1"/>
          </p:cNvSpPr>
          <p:nvPr>
            <p:ph type="pic" sz="quarter" idx="42" hasCustomPrompt="1"/>
          </p:nvPr>
        </p:nvSpPr>
        <p:spPr>
          <a:xfrm>
            <a:off x="4645574" y="1358506"/>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92" name="Picture Placeholder 2">
            <a:extLst>
              <a:ext uri="{FF2B5EF4-FFF2-40B4-BE49-F238E27FC236}">
                <a16:creationId xmlns:a16="http://schemas.microsoft.com/office/drawing/2014/main" id="{DF875462-3EB7-0049-8E15-3240D81CC63C}"/>
              </a:ext>
            </a:extLst>
          </p:cNvPr>
          <p:cNvSpPr>
            <a:spLocks noGrp="1"/>
          </p:cNvSpPr>
          <p:nvPr>
            <p:ph type="pic" sz="quarter" idx="41" hasCustomPrompt="1"/>
          </p:nvPr>
        </p:nvSpPr>
        <p:spPr>
          <a:xfrm>
            <a:off x="8310181"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91" name="Picture Placeholder 2">
            <a:extLst>
              <a:ext uri="{FF2B5EF4-FFF2-40B4-BE49-F238E27FC236}">
                <a16:creationId xmlns:a16="http://schemas.microsoft.com/office/drawing/2014/main" id="{768E48D8-2E2A-1346-8ACE-8848CD36DF22}"/>
              </a:ext>
            </a:extLst>
          </p:cNvPr>
          <p:cNvSpPr>
            <a:spLocks noGrp="1"/>
          </p:cNvSpPr>
          <p:nvPr>
            <p:ph type="pic" sz="quarter" idx="40" hasCustomPrompt="1"/>
          </p:nvPr>
        </p:nvSpPr>
        <p:spPr>
          <a:xfrm>
            <a:off x="4950374"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6" name="Picture Placeholder 2">
            <a:extLst>
              <a:ext uri="{FF2B5EF4-FFF2-40B4-BE49-F238E27FC236}">
                <a16:creationId xmlns:a16="http://schemas.microsoft.com/office/drawing/2014/main" id="{38D8F06C-E662-C74D-AA47-316150817E33}"/>
              </a:ext>
            </a:extLst>
          </p:cNvPr>
          <p:cNvSpPr>
            <a:spLocks noGrp="1"/>
          </p:cNvSpPr>
          <p:nvPr>
            <p:ph type="pic" sz="quarter" idx="33" hasCustomPrompt="1"/>
          </p:nvPr>
        </p:nvSpPr>
        <p:spPr>
          <a:xfrm>
            <a:off x="2714650" y="2243667"/>
            <a:ext cx="1236133" cy="1236133"/>
          </a:xfrm>
          <a:solidFill>
            <a:schemeClr val="accent5"/>
          </a:solidFill>
        </p:spPr>
        <p:txBody>
          <a:bodyPr lIns="27432" tIns="27432" rIns="27432" bIns="27432" anchor="b">
            <a:normAutofit/>
          </a:bodyPr>
          <a:lstStyle>
            <a:lvl1pPr marL="0" indent="0" algn="r">
              <a:buNone/>
              <a:defRPr sz="400"/>
            </a:lvl1pPr>
          </a:lstStyle>
          <a:p>
            <a:r>
              <a:rPr lang="en-US"/>
              <a:t>Click to insert </a:t>
            </a:r>
            <a:br>
              <a:rPr lang="en-US"/>
            </a:br>
            <a:r>
              <a:rPr lang="en-US"/>
              <a:t>material swatch</a:t>
            </a:r>
          </a:p>
        </p:txBody>
      </p:sp>
      <p:sp>
        <p:nvSpPr>
          <p:cNvPr id="75" name="Picture Placeholder 2">
            <a:extLst>
              <a:ext uri="{FF2B5EF4-FFF2-40B4-BE49-F238E27FC236}">
                <a16:creationId xmlns:a16="http://schemas.microsoft.com/office/drawing/2014/main" id="{6F77053C-DF9F-5B4D-A9D1-8729E81D5127}"/>
              </a:ext>
            </a:extLst>
          </p:cNvPr>
          <p:cNvSpPr>
            <a:spLocks noGrp="1"/>
          </p:cNvSpPr>
          <p:nvPr>
            <p:ph type="pic" sz="quarter" idx="20" hasCustomPrompt="1"/>
          </p:nvPr>
        </p:nvSpPr>
        <p:spPr>
          <a:xfrm>
            <a:off x="1590653" y="1185334"/>
            <a:ext cx="949348" cy="949348"/>
          </a:xfrm>
          <a:solidFill>
            <a:schemeClr val="accent5"/>
          </a:solidFill>
        </p:spPr>
        <p:txBody>
          <a:bodyPr lIns="27432" tIns="27432" rIns="27432" bIns="27432" anchor="t">
            <a:normAutofit/>
          </a:bodyPr>
          <a:lstStyle>
            <a:lvl1pPr marL="0" indent="0" algn="l">
              <a:buNone/>
              <a:defRPr sz="400"/>
            </a:lvl1pPr>
          </a:lstStyle>
          <a:p>
            <a:r>
              <a:rPr lang="en-US"/>
              <a:t>Click to insert </a:t>
            </a:r>
            <a:br>
              <a:rPr lang="en-US"/>
            </a:br>
            <a:r>
              <a:rPr lang="en-US"/>
              <a:t>material swatch</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24" name="Text Placeholder 83">
            <a:extLst>
              <a:ext uri="{FF2B5EF4-FFF2-40B4-BE49-F238E27FC236}">
                <a16:creationId xmlns:a16="http://schemas.microsoft.com/office/drawing/2014/main" id="{1A9EECDD-5EB9-394A-9A4C-274A84617217}"/>
              </a:ext>
            </a:extLst>
          </p:cNvPr>
          <p:cNvSpPr>
            <a:spLocks noGrp="1"/>
          </p:cNvSpPr>
          <p:nvPr>
            <p:ph type="body" sz="quarter" idx="25" hasCustomPrompt="1"/>
          </p:nvPr>
        </p:nvSpPr>
        <p:spPr>
          <a:xfrm>
            <a:off x="1239795"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26" name="Text Placeholder 83">
            <a:extLst>
              <a:ext uri="{FF2B5EF4-FFF2-40B4-BE49-F238E27FC236}">
                <a16:creationId xmlns:a16="http://schemas.microsoft.com/office/drawing/2014/main" id="{B967012A-8523-0441-BF9A-B6914152456D}"/>
              </a:ext>
            </a:extLst>
          </p:cNvPr>
          <p:cNvSpPr>
            <a:spLocks noGrp="1"/>
          </p:cNvSpPr>
          <p:nvPr>
            <p:ph type="body" sz="quarter" idx="26" hasCustomPrompt="1"/>
          </p:nvPr>
        </p:nvSpPr>
        <p:spPr>
          <a:xfrm>
            <a:off x="1239795"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38" name="Text Placeholder 83">
            <a:extLst>
              <a:ext uri="{FF2B5EF4-FFF2-40B4-BE49-F238E27FC236}">
                <a16:creationId xmlns:a16="http://schemas.microsoft.com/office/drawing/2014/main" id="{8945D425-2621-0D44-8650-C74CE102940F}"/>
              </a:ext>
            </a:extLst>
          </p:cNvPr>
          <p:cNvSpPr>
            <a:spLocks noGrp="1"/>
          </p:cNvSpPr>
          <p:nvPr>
            <p:ph type="body" sz="quarter" idx="27" hasCustomPrompt="1"/>
          </p:nvPr>
        </p:nvSpPr>
        <p:spPr>
          <a:xfrm>
            <a:off x="4648888"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39" name="Text Placeholder 83">
            <a:extLst>
              <a:ext uri="{FF2B5EF4-FFF2-40B4-BE49-F238E27FC236}">
                <a16:creationId xmlns:a16="http://schemas.microsoft.com/office/drawing/2014/main" id="{E10D2420-6E36-DC48-880A-063AB93E2423}"/>
              </a:ext>
            </a:extLst>
          </p:cNvPr>
          <p:cNvSpPr>
            <a:spLocks noGrp="1"/>
          </p:cNvSpPr>
          <p:nvPr>
            <p:ph type="body" sz="quarter" idx="28" hasCustomPrompt="1"/>
          </p:nvPr>
        </p:nvSpPr>
        <p:spPr>
          <a:xfrm>
            <a:off x="4648888"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40" name="Text Placeholder 83">
            <a:extLst>
              <a:ext uri="{FF2B5EF4-FFF2-40B4-BE49-F238E27FC236}">
                <a16:creationId xmlns:a16="http://schemas.microsoft.com/office/drawing/2014/main" id="{CC55FC11-345D-5B4A-A277-5E19E7F84301}"/>
              </a:ext>
            </a:extLst>
          </p:cNvPr>
          <p:cNvSpPr>
            <a:spLocks noGrp="1"/>
          </p:cNvSpPr>
          <p:nvPr>
            <p:ph type="body" sz="quarter" idx="29" hasCustomPrompt="1"/>
          </p:nvPr>
        </p:nvSpPr>
        <p:spPr>
          <a:xfrm>
            <a:off x="8056606" y="3683001"/>
            <a:ext cx="2439773" cy="296849"/>
          </a:xfrm>
        </p:spPr>
        <p:txBody>
          <a:bodyPr lIns="0" tIns="0" rIns="0" bIns="0" anchor="t">
            <a:noAutofit/>
          </a:bodyPr>
          <a:lstStyle>
            <a:lvl1pPr marL="0" indent="0">
              <a:spcBef>
                <a:spcPts val="0"/>
              </a:spcBef>
              <a:buNone/>
              <a:defRPr sz="1333" b="1">
                <a:solidFill>
                  <a:schemeClr val="tx1"/>
                </a:solidFill>
              </a:defRPr>
            </a:lvl1pPr>
            <a:lvl2pPr>
              <a:defRPr sz="1000" b="1"/>
            </a:lvl2pPr>
            <a:lvl3pPr>
              <a:defRPr sz="1000" b="1"/>
            </a:lvl3pPr>
            <a:lvl4pPr>
              <a:defRPr sz="1000" b="1"/>
            </a:lvl4pPr>
            <a:lvl5pPr>
              <a:defRPr sz="1000" b="1"/>
            </a:lvl5pPr>
          </a:lstStyle>
          <a:p>
            <a:pPr lvl="0"/>
            <a:r>
              <a:rPr lang="en-US"/>
              <a:t>Concept 1 Title</a:t>
            </a:r>
          </a:p>
        </p:txBody>
      </p:sp>
      <p:sp>
        <p:nvSpPr>
          <p:cNvPr id="41" name="Text Placeholder 83">
            <a:extLst>
              <a:ext uri="{FF2B5EF4-FFF2-40B4-BE49-F238E27FC236}">
                <a16:creationId xmlns:a16="http://schemas.microsoft.com/office/drawing/2014/main" id="{59C77064-2612-444D-A34E-BFAA71B97EBC}"/>
              </a:ext>
            </a:extLst>
          </p:cNvPr>
          <p:cNvSpPr>
            <a:spLocks noGrp="1"/>
          </p:cNvSpPr>
          <p:nvPr>
            <p:ph type="body" sz="quarter" idx="30" hasCustomPrompt="1"/>
          </p:nvPr>
        </p:nvSpPr>
        <p:spPr>
          <a:xfrm>
            <a:off x="8056606" y="4042389"/>
            <a:ext cx="2439773" cy="1623136"/>
          </a:xfrm>
        </p:spPr>
        <p:txBody>
          <a:bodyPr lIns="0" tIns="0" rIns="0" bIns="0">
            <a:noAutofit/>
          </a:bodyPr>
          <a:lstStyle>
            <a:lvl1pPr marL="0" indent="0">
              <a:lnSpc>
                <a:spcPct val="100000"/>
              </a:lnSpc>
              <a:spcBef>
                <a:spcPts val="0"/>
              </a:spcBef>
              <a:buNone/>
              <a:defRPr sz="1000" b="0">
                <a:solidFill>
                  <a:schemeClr val="tx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Concept description, main differentiating principles and ideas. Is there a focus on a specific aspect of business issues?</a:t>
            </a:r>
          </a:p>
        </p:txBody>
      </p:sp>
      <p:sp>
        <p:nvSpPr>
          <p:cNvPr id="74" name="Picture Placeholder 2">
            <a:extLst>
              <a:ext uri="{FF2B5EF4-FFF2-40B4-BE49-F238E27FC236}">
                <a16:creationId xmlns:a16="http://schemas.microsoft.com/office/drawing/2014/main" id="{11D89A05-2202-E04A-AA20-889861651C80}"/>
              </a:ext>
            </a:extLst>
          </p:cNvPr>
          <p:cNvSpPr>
            <a:spLocks noGrp="1"/>
          </p:cNvSpPr>
          <p:nvPr>
            <p:ph type="pic" sz="quarter" idx="18" hasCustomPrompt="1"/>
          </p:nvPr>
        </p:nvSpPr>
        <p:spPr>
          <a:xfrm>
            <a:off x="1232507" y="1547137"/>
            <a:ext cx="2171092" cy="1628319"/>
          </a:xfrm>
          <a:solidFill>
            <a:schemeClr val="accent5">
              <a:lumMod val="60000"/>
              <a:lumOff val="4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setting concept rendering</a:t>
            </a:r>
          </a:p>
        </p:txBody>
      </p:sp>
      <p:sp>
        <p:nvSpPr>
          <p:cNvPr id="71" name="Picture Placeholder 3">
            <a:extLst>
              <a:ext uri="{FF2B5EF4-FFF2-40B4-BE49-F238E27FC236}">
                <a16:creationId xmlns:a16="http://schemas.microsoft.com/office/drawing/2014/main" id="{864D1235-840F-5A48-9E9B-58E1372D1604}"/>
              </a:ext>
            </a:extLst>
          </p:cNvPr>
          <p:cNvSpPr>
            <a:spLocks noGrp="1"/>
          </p:cNvSpPr>
          <p:nvPr>
            <p:ph type="pic" sz="quarter" idx="22" hasCustomPrompt="1"/>
          </p:nvPr>
        </p:nvSpPr>
        <p:spPr>
          <a:xfrm>
            <a:off x="1432597"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2" name="Picture Placeholder 3">
            <a:extLst>
              <a:ext uri="{FF2B5EF4-FFF2-40B4-BE49-F238E27FC236}">
                <a16:creationId xmlns:a16="http://schemas.microsoft.com/office/drawing/2014/main" id="{58C8EDCC-F732-1845-A475-48631B6B4108}"/>
              </a:ext>
            </a:extLst>
          </p:cNvPr>
          <p:cNvSpPr>
            <a:spLocks noGrp="1"/>
          </p:cNvSpPr>
          <p:nvPr>
            <p:ph type="pic" sz="quarter" idx="31" hasCustomPrompt="1"/>
          </p:nvPr>
        </p:nvSpPr>
        <p:spPr>
          <a:xfrm>
            <a:off x="1776749"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3" name="Picture Placeholder 3">
            <a:extLst>
              <a:ext uri="{FF2B5EF4-FFF2-40B4-BE49-F238E27FC236}">
                <a16:creationId xmlns:a16="http://schemas.microsoft.com/office/drawing/2014/main" id="{59225F4D-D4A2-7744-9C27-EE36FA6D3CDD}"/>
              </a:ext>
            </a:extLst>
          </p:cNvPr>
          <p:cNvSpPr>
            <a:spLocks noGrp="1"/>
          </p:cNvSpPr>
          <p:nvPr>
            <p:ph type="pic" sz="quarter" idx="32" hasCustomPrompt="1"/>
          </p:nvPr>
        </p:nvSpPr>
        <p:spPr>
          <a:xfrm>
            <a:off x="2120900"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78" name="Picture Placeholder 2">
            <a:extLst>
              <a:ext uri="{FF2B5EF4-FFF2-40B4-BE49-F238E27FC236}">
                <a16:creationId xmlns:a16="http://schemas.microsoft.com/office/drawing/2014/main" id="{13A4C60D-C624-C547-941A-F3DC80BFA086}"/>
              </a:ext>
            </a:extLst>
          </p:cNvPr>
          <p:cNvSpPr>
            <a:spLocks noGrp="1"/>
          </p:cNvSpPr>
          <p:nvPr>
            <p:ph type="pic" sz="quarter" idx="21" hasCustomPrompt="1"/>
          </p:nvPr>
        </p:nvSpPr>
        <p:spPr>
          <a:xfrm>
            <a:off x="2482106" y="1007533"/>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82" name="Picture Placeholder 3">
            <a:extLst>
              <a:ext uri="{FF2B5EF4-FFF2-40B4-BE49-F238E27FC236}">
                <a16:creationId xmlns:a16="http://schemas.microsoft.com/office/drawing/2014/main" id="{C845F8CE-2376-AB40-B6C0-B3F65A6D98E6}"/>
              </a:ext>
            </a:extLst>
          </p:cNvPr>
          <p:cNvSpPr>
            <a:spLocks noGrp="1"/>
          </p:cNvSpPr>
          <p:nvPr>
            <p:ph type="pic" sz="quarter" idx="34" hasCustomPrompt="1"/>
          </p:nvPr>
        </p:nvSpPr>
        <p:spPr>
          <a:xfrm>
            <a:off x="6210801"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3" name="Picture Placeholder 3">
            <a:extLst>
              <a:ext uri="{FF2B5EF4-FFF2-40B4-BE49-F238E27FC236}">
                <a16:creationId xmlns:a16="http://schemas.microsoft.com/office/drawing/2014/main" id="{A9D70CDF-8A8F-DA41-AA7C-59D564A69916}"/>
              </a:ext>
            </a:extLst>
          </p:cNvPr>
          <p:cNvSpPr>
            <a:spLocks noGrp="1"/>
          </p:cNvSpPr>
          <p:nvPr>
            <p:ph type="pic" sz="quarter" idx="35" hasCustomPrompt="1"/>
          </p:nvPr>
        </p:nvSpPr>
        <p:spPr>
          <a:xfrm>
            <a:off x="6554953"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4" name="Picture Placeholder 3">
            <a:extLst>
              <a:ext uri="{FF2B5EF4-FFF2-40B4-BE49-F238E27FC236}">
                <a16:creationId xmlns:a16="http://schemas.microsoft.com/office/drawing/2014/main" id="{141A10F0-2B71-424C-897B-178F38DA7BA1}"/>
              </a:ext>
            </a:extLst>
          </p:cNvPr>
          <p:cNvSpPr>
            <a:spLocks noGrp="1"/>
          </p:cNvSpPr>
          <p:nvPr>
            <p:ph type="pic" sz="quarter" idx="36" hasCustomPrompt="1"/>
          </p:nvPr>
        </p:nvSpPr>
        <p:spPr>
          <a:xfrm>
            <a:off x="6899104" y="3011208"/>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8" name="Picture Placeholder 3">
            <a:extLst>
              <a:ext uri="{FF2B5EF4-FFF2-40B4-BE49-F238E27FC236}">
                <a16:creationId xmlns:a16="http://schemas.microsoft.com/office/drawing/2014/main" id="{7D0E9499-4A30-2E4C-8438-ABF728727284}"/>
              </a:ext>
            </a:extLst>
          </p:cNvPr>
          <p:cNvSpPr>
            <a:spLocks noGrp="1"/>
          </p:cNvSpPr>
          <p:nvPr>
            <p:ph type="pic" sz="quarter" idx="37" hasCustomPrompt="1"/>
          </p:nvPr>
        </p:nvSpPr>
        <p:spPr>
          <a:xfrm>
            <a:off x="8816551"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89" name="Picture Placeholder 3">
            <a:extLst>
              <a:ext uri="{FF2B5EF4-FFF2-40B4-BE49-F238E27FC236}">
                <a16:creationId xmlns:a16="http://schemas.microsoft.com/office/drawing/2014/main" id="{8B100FC5-D76B-B94F-B64C-9525E60BEEEE}"/>
              </a:ext>
            </a:extLst>
          </p:cNvPr>
          <p:cNvSpPr>
            <a:spLocks noGrp="1"/>
          </p:cNvSpPr>
          <p:nvPr>
            <p:ph type="pic" sz="quarter" idx="38" hasCustomPrompt="1"/>
          </p:nvPr>
        </p:nvSpPr>
        <p:spPr>
          <a:xfrm>
            <a:off x="916070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0" name="Picture Placeholder 3">
            <a:extLst>
              <a:ext uri="{FF2B5EF4-FFF2-40B4-BE49-F238E27FC236}">
                <a16:creationId xmlns:a16="http://schemas.microsoft.com/office/drawing/2014/main" id="{AFFFCA20-3827-9D4C-9515-7139FD90D11D}"/>
              </a:ext>
            </a:extLst>
          </p:cNvPr>
          <p:cNvSpPr>
            <a:spLocks noGrp="1"/>
          </p:cNvSpPr>
          <p:nvPr>
            <p:ph type="pic" sz="quarter" idx="39" hasCustomPrompt="1"/>
          </p:nvPr>
        </p:nvSpPr>
        <p:spPr>
          <a:xfrm>
            <a:off x="9504853" y="1389993"/>
            <a:ext cx="315816" cy="315816"/>
          </a:xfrm>
          <a:prstGeom prst="ellipse">
            <a:avLst/>
          </a:prstGeom>
          <a:solidFill>
            <a:schemeClr val="bg1">
              <a:lumMod val="95000"/>
            </a:schemeClr>
          </a:solidFill>
        </p:spPr>
        <p:txBody>
          <a:bodyPr lIns="0" tIns="0" rIns="0" bIns="0" anchor="ctr">
            <a:normAutofit/>
          </a:bodyPr>
          <a:lstStyle>
            <a:lvl1pPr marL="0" indent="0" algn="ctr">
              <a:buNone/>
              <a:defRPr sz="400"/>
            </a:lvl1pPr>
          </a:lstStyle>
          <a:p>
            <a:r>
              <a:rPr lang="en-US"/>
              <a:t>Color Swatch</a:t>
            </a:r>
          </a:p>
        </p:txBody>
      </p:sp>
      <p:sp>
        <p:nvSpPr>
          <p:cNvPr id="97" name="Picture Placeholder 2">
            <a:extLst>
              <a:ext uri="{FF2B5EF4-FFF2-40B4-BE49-F238E27FC236}">
                <a16:creationId xmlns:a16="http://schemas.microsoft.com/office/drawing/2014/main" id="{E2D331DA-9F14-1A47-AFBA-689738C03A87}"/>
              </a:ext>
            </a:extLst>
          </p:cNvPr>
          <p:cNvSpPr>
            <a:spLocks noGrp="1"/>
          </p:cNvSpPr>
          <p:nvPr>
            <p:ph type="pic" sz="quarter" idx="44" hasCustomPrompt="1"/>
          </p:nvPr>
        </p:nvSpPr>
        <p:spPr>
          <a:xfrm>
            <a:off x="6922814" y="1940034"/>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
        <p:nvSpPr>
          <p:cNvPr id="103" name="Picture Placeholder 2">
            <a:extLst>
              <a:ext uri="{FF2B5EF4-FFF2-40B4-BE49-F238E27FC236}">
                <a16:creationId xmlns:a16="http://schemas.microsoft.com/office/drawing/2014/main" id="{AB0F96FC-33F2-AD45-9816-B777BE0822AC}"/>
              </a:ext>
            </a:extLst>
          </p:cNvPr>
          <p:cNvSpPr>
            <a:spLocks noGrp="1"/>
          </p:cNvSpPr>
          <p:nvPr>
            <p:ph type="pic" sz="quarter" idx="47" hasCustomPrompt="1"/>
          </p:nvPr>
        </p:nvSpPr>
        <p:spPr>
          <a:xfrm>
            <a:off x="10289629" y="2188778"/>
            <a:ext cx="565895" cy="754527"/>
          </a:xfrm>
          <a:solidFill>
            <a:schemeClr val="accent5">
              <a:lumMod val="20000"/>
              <a:lumOff val="80000"/>
            </a:schemeClr>
          </a:solidFill>
        </p:spPr>
        <p:txBody>
          <a:bodyPr lIns="27432" tIns="27432" rIns="27432" bIns="27432" anchor="ctr">
            <a:normAutofit/>
          </a:bodyPr>
          <a:lstStyle>
            <a:lvl1pPr marL="0" indent="0" algn="ctr">
              <a:buNone/>
              <a:defRPr sz="400"/>
            </a:lvl1pPr>
          </a:lstStyle>
          <a:p>
            <a:r>
              <a:rPr lang="en-US"/>
              <a:t>Click to insert </a:t>
            </a:r>
            <a:br>
              <a:rPr lang="en-US"/>
            </a:br>
            <a:r>
              <a:rPr lang="en-US"/>
              <a:t>supporting inspirational imagery</a:t>
            </a:r>
          </a:p>
        </p:txBody>
      </p:sp>
    </p:spTree>
    <p:extLst>
      <p:ext uri="{BB962C8B-B14F-4D97-AF65-F5344CB8AC3E}">
        <p14:creationId xmlns:p14="http://schemas.microsoft.com/office/powerpoint/2010/main" val="3091930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Page 4">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A54F20A-A147-44EB-B2D5-6198E883F9CA}"/>
              </a:ext>
            </a:extLst>
          </p:cNvPr>
          <p:cNvSpPr/>
          <p:nvPr userDrawn="1"/>
        </p:nvSpPr>
        <p:spPr>
          <a:xfrm>
            <a:off x="0" y="0"/>
            <a:ext cx="12192000" cy="1207363"/>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1" y="561971"/>
            <a:ext cx="6591856" cy="645392"/>
          </a:xfrm>
        </p:spPr>
        <p:txBody>
          <a:bodyPr lIns="0" tIns="0" rIns="0" bIns="0" anchor="ctr">
            <a:noAutofit/>
          </a:bodyPr>
          <a:lstStyle>
            <a:lvl1pPr marL="0" indent="0">
              <a:lnSpc>
                <a:spcPct val="80000"/>
              </a:lnSpc>
              <a:spcBef>
                <a:spcPts val="0"/>
              </a:spcBef>
              <a:buNone/>
              <a:defRPr sz="2000">
                <a:solidFill>
                  <a:sysClr val="windowText" lastClr="000000"/>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Placeholder</a:t>
            </a:r>
          </a:p>
        </p:txBody>
      </p:sp>
      <p:sp>
        <p:nvSpPr>
          <p:cNvPr id="12" name="Rectangle 11">
            <a:extLst>
              <a:ext uri="{FF2B5EF4-FFF2-40B4-BE49-F238E27FC236}">
                <a16:creationId xmlns:a16="http://schemas.microsoft.com/office/drawing/2014/main" id="{16A11BED-ECF1-4C3D-B3BB-0E1F7E63114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DAF76781-887E-403C-8EF1-EC106EA45A15}"/>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90A25-B6CC-4C22-A023-58735396C0C1}"/>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99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duct Page 4">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1BE207-CD35-E74D-A605-F494E8FF3222}"/>
              </a:ext>
            </a:extLst>
          </p:cNvPr>
          <p:cNvSpPr/>
          <p:nvPr userDrawn="1"/>
        </p:nvSpPr>
        <p:spPr>
          <a:xfrm>
            <a:off x="4368801" y="1"/>
            <a:ext cx="7823200" cy="6857999"/>
          </a:xfrm>
          <a:prstGeom prst="rect">
            <a:avLst/>
          </a:prstGeom>
          <a:solidFill>
            <a:srgbClr val="FC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4F1D71B4-C964-B344-8E4F-4B1186D42731}"/>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0" name="Text Placeholder 2">
            <a:extLst>
              <a:ext uri="{FF2B5EF4-FFF2-40B4-BE49-F238E27FC236}">
                <a16:creationId xmlns:a16="http://schemas.microsoft.com/office/drawing/2014/main" id="{6A7C1C7C-5451-D14B-A747-5481D5D3C853}"/>
              </a:ext>
            </a:extLst>
          </p:cNvPr>
          <p:cNvSpPr>
            <a:spLocks noGrp="1"/>
          </p:cNvSpPr>
          <p:nvPr>
            <p:ph type="body" sz="quarter" idx="16" hasCustomPrompt="1"/>
          </p:nvPr>
        </p:nvSpPr>
        <p:spPr>
          <a:xfrm>
            <a:off x="457200" y="1349663"/>
            <a:ext cx="3403600" cy="645392"/>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Product Name</a:t>
            </a:r>
          </a:p>
          <a:p>
            <a:pPr lvl="0"/>
            <a:r>
              <a:rPr lang="en-US"/>
              <a:t>Placeholder</a:t>
            </a:r>
          </a:p>
        </p:txBody>
      </p:sp>
      <p:sp>
        <p:nvSpPr>
          <p:cNvPr id="11" name="Text Placeholder 4">
            <a:extLst>
              <a:ext uri="{FF2B5EF4-FFF2-40B4-BE49-F238E27FC236}">
                <a16:creationId xmlns:a16="http://schemas.microsoft.com/office/drawing/2014/main" id="{7FBB55EB-F601-064F-8D60-E243ADC2014F}"/>
              </a:ext>
            </a:extLst>
          </p:cNvPr>
          <p:cNvSpPr>
            <a:spLocks noGrp="1"/>
          </p:cNvSpPr>
          <p:nvPr>
            <p:ph type="body" sz="quarter" idx="17" hasCustomPrompt="1"/>
          </p:nvPr>
        </p:nvSpPr>
        <p:spPr>
          <a:xfrm>
            <a:off x="457200" y="2127707"/>
            <a:ext cx="3403600" cy="70554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sit </a:t>
            </a:r>
            <a:r>
              <a:rPr lang="en-US" sz="1067" spc="0" err="1">
                <a:solidFill>
                  <a:schemeClr val="tx1"/>
                </a:solidFill>
                <a:ea typeface="Helvetica Neue Light" panose="02000403000000020004" pitchFamily="2" charset="0"/>
              </a:rPr>
              <a:t>duman</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colore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spetiums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vendig</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br>
              <a:rPr lang="en-US" sz="1067" spc="0">
                <a:solidFill>
                  <a:schemeClr val="tx1"/>
                </a:solidFill>
                <a:ea typeface="Helvetica Neue Light" panose="02000403000000020004" pitchFamily="2" charset="0"/>
              </a:rPr>
            </a:b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14" name="Picture Placeholder 2">
            <a:extLst>
              <a:ext uri="{FF2B5EF4-FFF2-40B4-BE49-F238E27FC236}">
                <a16:creationId xmlns:a16="http://schemas.microsoft.com/office/drawing/2014/main" id="{3DF4D268-17AA-E647-9C40-F03DC0E34F5E}"/>
              </a:ext>
            </a:extLst>
          </p:cNvPr>
          <p:cNvSpPr>
            <a:spLocks noGrp="1"/>
          </p:cNvSpPr>
          <p:nvPr>
            <p:ph type="pic" sz="quarter" idx="19" hasCustomPrompt="1"/>
          </p:nvPr>
        </p:nvSpPr>
        <p:spPr>
          <a:xfrm>
            <a:off x="457200" y="3683000"/>
            <a:ext cx="3175000" cy="3175000"/>
          </a:xfrm>
          <a:solidFill>
            <a:schemeClr val="accent5">
              <a:lumMod val="60000"/>
              <a:lumOff val="40000"/>
            </a:schemeClr>
          </a:solidFill>
        </p:spPr>
        <p:txBody>
          <a:bodyPr anchor="ctr"/>
          <a:lstStyle>
            <a:lvl1pPr marL="0" indent="0" algn="ctr">
              <a:buNone/>
              <a:defRPr/>
            </a:lvl1pPr>
          </a:lstStyle>
          <a:p>
            <a:r>
              <a:rPr lang="en-US"/>
              <a:t>Click to insert </a:t>
            </a:r>
            <a:br>
              <a:rPr lang="en-US"/>
            </a:br>
            <a:r>
              <a:rPr lang="en-US"/>
              <a:t>1:1 image</a:t>
            </a:r>
          </a:p>
        </p:txBody>
      </p:sp>
      <p:cxnSp>
        <p:nvCxnSpPr>
          <p:cNvPr id="16" name="Straight Connector 15">
            <a:extLst>
              <a:ext uri="{FF2B5EF4-FFF2-40B4-BE49-F238E27FC236}">
                <a16:creationId xmlns:a16="http://schemas.microsoft.com/office/drawing/2014/main" id="{AED52D9C-BEFD-4147-B18D-D8AE18BBE15E}"/>
              </a:ext>
            </a:extLst>
          </p:cNvPr>
          <p:cNvCxnSpPr>
            <a:cxnSpLocks/>
          </p:cNvCxnSpPr>
          <p:nvPr userDrawn="1"/>
        </p:nvCxnSpPr>
        <p:spPr>
          <a:xfrm>
            <a:off x="9492935" y="3903408"/>
            <a:ext cx="0" cy="24719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2">
            <a:extLst>
              <a:ext uri="{FF2B5EF4-FFF2-40B4-BE49-F238E27FC236}">
                <a16:creationId xmlns:a16="http://schemas.microsoft.com/office/drawing/2014/main" id="{4ED9F698-9066-8742-B896-F855F0D74B9E}"/>
              </a:ext>
            </a:extLst>
          </p:cNvPr>
          <p:cNvSpPr>
            <a:spLocks noGrp="1" noChangeAspect="1"/>
          </p:cNvSpPr>
          <p:nvPr>
            <p:ph type="pic" sz="quarter" idx="18" hasCustomPrompt="1"/>
          </p:nvPr>
        </p:nvSpPr>
        <p:spPr>
          <a:xfrm>
            <a:off x="4368800" y="-19051"/>
            <a:ext cx="7823200" cy="3702051"/>
          </a:xfrm>
          <a:solidFill>
            <a:schemeClr val="accent5">
              <a:lumMod val="60000"/>
              <a:lumOff val="40000"/>
            </a:schemeClr>
          </a:solidFill>
        </p:spPr>
        <p:txBody>
          <a:bodyPr anchor="ctr"/>
          <a:lstStyle>
            <a:lvl1pPr marL="0" indent="0" algn="ctr">
              <a:buNone/>
              <a:defRPr/>
            </a:lvl1pPr>
          </a:lstStyle>
          <a:p>
            <a:r>
              <a:rPr lang="en-US"/>
              <a:t>Click to insert image</a:t>
            </a:r>
          </a:p>
        </p:txBody>
      </p:sp>
      <p:sp>
        <p:nvSpPr>
          <p:cNvPr id="24" name="Text Placeholder 22">
            <a:extLst>
              <a:ext uri="{FF2B5EF4-FFF2-40B4-BE49-F238E27FC236}">
                <a16:creationId xmlns:a16="http://schemas.microsoft.com/office/drawing/2014/main" id="{73814EF6-E577-644B-A4C6-B65CEBF0E6C1}"/>
              </a:ext>
            </a:extLst>
          </p:cNvPr>
          <p:cNvSpPr>
            <a:spLocks noGrp="1"/>
          </p:cNvSpPr>
          <p:nvPr>
            <p:ph type="body" sz="quarter" idx="32" hasCustomPrompt="1"/>
          </p:nvPr>
        </p:nvSpPr>
        <p:spPr>
          <a:xfrm>
            <a:off x="4588935" y="4176193"/>
            <a:ext cx="4564899" cy="2199207"/>
          </a:xfrm>
        </p:spPr>
        <p:txBody>
          <a:bodyPr lIns="0" tIns="0" rIns="0" bIns="0" numCol="2" spcCol="228600">
            <a:noAutofit/>
          </a:bodyPr>
          <a:lstStyle>
            <a:lvl5pPr marL="6351" indent="0">
              <a:buFont typeface="Arial" panose="020B0604020202020204" pitchFamily="34" charset="0"/>
              <a:buNone/>
              <a:tabLst/>
              <a:defRPr sz="1200"/>
            </a:lvl5pPr>
          </a:lstStyle>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r>
              <a:rPr lang="en-US"/>
              <a:t>Lorem ipsum sit </a:t>
            </a:r>
            <a:r>
              <a:rPr lang="en-US" err="1"/>
              <a:t>unaem</a:t>
            </a:r>
            <a:r>
              <a:rPr lang="en-US"/>
              <a:t> dolore </a:t>
            </a:r>
            <a:r>
              <a:rPr lang="en-US" err="1"/>
              <a:t>conseceuter</a:t>
            </a:r>
            <a:endParaRPr lang="en-US"/>
          </a:p>
          <a:p>
            <a:pPr lvl="4"/>
            <a:r>
              <a:rPr lang="en-US" err="1"/>
              <a:t>Faccum</a:t>
            </a:r>
            <a:r>
              <a:rPr lang="en-US"/>
              <a:t> </a:t>
            </a:r>
            <a:r>
              <a:rPr lang="en-US" err="1"/>
              <a:t>inciaspici</a:t>
            </a:r>
            <a:r>
              <a:rPr lang="en-US"/>
              <a:t> </a:t>
            </a:r>
            <a:r>
              <a:rPr lang="en-US" err="1"/>
              <a:t>cupistibus</a:t>
            </a:r>
            <a:endParaRPr lang="en-US"/>
          </a:p>
          <a:p>
            <a:pPr lvl="4"/>
            <a:r>
              <a:rPr lang="en-US" err="1"/>
              <a:t>Sitiam</a:t>
            </a:r>
            <a:r>
              <a:rPr lang="en-US"/>
              <a:t> </a:t>
            </a:r>
            <a:r>
              <a:rPr lang="en-US" err="1"/>
              <a:t>temporssimus</a:t>
            </a:r>
            <a:r>
              <a:rPr lang="en-US"/>
              <a:t> </a:t>
            </a:r>
            <a:r>
              <a:rPr lang="en-US" err="1"/>
              <a:t>piiet</a:t>
            </a:r>
            <a:r>
              <a:rPr lang="en-US"/>
              <a:t> </a:t>
            </a:r>
            <a:r>
              <a:rPr lang="en-US" err="1"/>
              <a:t>eius</a:t>
            </a:r>
            <a:r>
              <a:rPr lang="en-US"/>
              <a:t>, </a:t>
            </a:r>
            <a:r>
              <a:rPr lang="en-US" err="1"/>
              <a:t>impeietn</a:t>
            </a:r>
            <a:r>
              <a:rPr lang="en-US"/>
              <a:t> et rare </a:t>
            </a:r>
            <a:r>
              <a:rPr lang="en-US" err="1"/>
              <a:t>autus</a:t>
            </a:r>
            <a:r>
              <a:rPr lang="en-US"/>
              <a:t> </a:t>
            </a:r>
            <a:r>
              <a:rPr lang="en-US" err="1"/>
              <a:t>delluptum</a:t>
            </a:r>
            <a:r>
              <a:rPr lang="en-US"/>
              <a:t> </a:t>
            </a:r>
            <a:r>
              <a:rPr lang="en-US" err="1"/>
              <a:t>doluptus</a:t>
            </a:r>
            <a:r>
              <a:rPr lang="en-US"/>
              <a:t> </a:t>
            </a:r>
            <a:r>
              <a:rPr lang="en-US" err="1"/>
              <a:t>aboribusam</a:t>
            </a:r>
            <a:endParaRPr lang="en-US"/>
          </a:p>
          <a:p>
            <a:pPr lvl="4"/>
            <a:r>
              <a:rPr lang="en-US" err="1"/>
              <a:t>Communluptat</a:t>
            </a:r>
            <a:r>
              <a:rPr lang="en-US"/>
              <a:t> rem dent </a:t>
            </a:r>
            <a:r>
              <a:rPr lang="en-US" err="1"/>
              <a:t>optam</a:t>
            </a:r>
            <a:r>
              <a:rPr lang="en-US"/>
              <a:t> res </a:t>
            </a:r>
            <a:r>
              <a:rPr lang="en-US" err="1"/>
              <a:t>guam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endParaRPr lang="en-US"/>
          </a:p>
          <a:p>
            <a:pPr lvl="4"/>
            <a:endParaRPr lang="en-US"/>
          </a:p>
        </p:txBody>
      </p:sp>
      <p:sp>
        <p:nvSpPr>
          <p:cNvPr id="27" name="Text Placeholder 25">
            <a:extLst>
              <a:ext uri="{FF2B5EF4-FFF2-40B4-BE49-F238E27FC236}">
                <a16:creationId xmlns:a16="http://schemas.microsoft.com/office/drawing/2014/main" id="{88CD046B-E3E0-6A44-AFF2-93EDB0F06595}"/>
              </a:ext>
            </a:extLst>
          </p:cNvPr>
          <p:cNvSpPr>
            <a:spLocks noGrp="1"/>
          </p:cNvSpPr>
          <p:nvPr>
            <p:ph type="body" sz="quarter" idx="33" hasCustomPrompt="1"/>
          </p:nvPr>
        </p:nvSpPr>
        <p:spPr>
          <a:xfrm>
            <a:off x="4582584" y="3921567"/>
            <a:ext cx="3189816" cy="215900"/>
          </a:xfrm>
        </p:spPr>
        <p:txBody>
          <a:bodyPr lIns="0" tIns="0" rIns="0" bIns="0">
            <a:normAutofit/>
          </a:bodyPr>
          <a:lstStyle>
            <a:lvl1pPr>
              <a:defRPr b="1"/>
            </a:lvl1pPr>
            <a:lvl5pPr marL="6351" indent="0">
              <a:buNone/>
              <a:tabLst/>
              <a:defRPr sz="1067" b="1">
                <a:solidFill>
                  <a:schemeClr val="tx2"/>
                </a:solidFill>
              </a:defRPr>
            </a:lvl5pPr>
          </a:lstStyle>
          <a:p>
            <a:pPr lvl="4"/>
            <a:r>
              <a:rPr lang="en-US"/>
              <a:t>Subhead placeholder content</a:t>
            </a:r>
          </a:p>
        </p:txBody>
      </p:sp>
    </p:spTree>
    <p:extLst>
      <p:ext uri="{BB962C8B-B14F-4D97-AF65-F5344CB8AC3E}">
        <p14:creationId xmlns:p14="http://schemas.microsoft.com/office/powerpoint/2010/main" val="3335015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cosystem of Spaces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5476B8-3C47-594B-934F-A76342D122F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4" name="Diagram 3">
            <a:extLst>
              <a:ext uri="{FF2B5EF4-FFF2-40B4-BE49-F238E27FC236}">
                <a16:creationId xmlns:a16="http://schemas.microsoft.com/office/drawing/2014/main" id="{B0FC11C0-DC27-B54C-A99A-769DAC48254A}"/>
              </a:ext>
            </a:extLst>
          </p:cNvPr>
          <p:cNvGraphicFramePr/>
          <p:nvPr userDrawn="1"/>
        </p:nvGraphicFramePr>
        <p:xfrm>
          <a:off x="5222114" y="1287257"/>
          <a:ext cx="6054844" cy="4036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F9F7A094-A84A-8B44-95AA-62E2960BBCF5}"/>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21F032-E45A-CC43-AA6A-FF44AA92AB6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7" name="Text Placeholder 11">
            <a:extLst>
              <a:ext uri="{FF2B5EF4-FFF2-40B4-BE49-F238E27FC236}">
                <a16:creationId xmlns:a16="http://schemas.microsoft.com/office/drawing/2014/main" id="{ED3C5722-849C-8E4D-AFA0-6D6699BE550F}"/>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8" name="Text Placeholder 11">
            <a:extLst>
              <a:ext uri="{FF2B5EF4-FFF2-40B4-BE49-F238E27FC236}">
                <a16:creationId xmlns:a16="http://schemas.microsoft.com/office/drawing/2014/main" id="{1051C507-832C-C742-8ADF-051B7780AAAF}"/>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sp>
        <p:nvSpPr>
          <p:cNvPr id="9" name="Oval 8">
            <a:extLst>
              <a:ext uri="{FF2B5EF4-FFF2-40B4-BE49-F238E27FC236}">
                <a16:creationId xmlns:a16="http://schemas.microsoft.com/office/drawing/2014/main" id="{43C99774-B12F-424A-B26B-25BBEC072B3F}"/>
              </a:ext>
            </a:extLst>
          </p:cNvPr>
          <p:cNvSpPr/>
          <p:nvPr userDrawn="1"/>
        </p:nvSpPr>
        <p:spPr>
          <a:xfrm>
            <a:off x="5394446" y="543046"/>
            <a:ext cx="5771909" cy="577190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0D62D5D-9AE1-BD46-A774-4B05B91F2FCA}"/>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1" name="Footer Placeholder 5">
            <a:extLst>
              <a:ext uri="{FF2B5EF4-FFF2-40B4-BE49-F238E27FC236}">
                <a16:creationId xmlns:a16="http://schemas.microsoft.com/office/drawing/2014/main" id="{0AC5BA61-EC06-E240-8126-7DD42C92FF2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419021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cosystem of Space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B00EB-9BA2-6542-BBA9-8F69F94654FE}"/>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B0273108-5397-E04A-B4F4-B06525F798B1}"/>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C68AC5-4341-094F-B58B-7276470DF176}"/>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13" name="Text Placeholder 11">
            <a:extLst>
              <a:ext uri="{FF2B5EF4-FFF2-40B4-BE49-F238E27FC236}">
                <a16:creationId xmlns:a16="http://schemas.microsoft.com/office/drawing/2014/main" id="{DA70B76E-C2E4-7744-9CB3-9F2F85D80C49}"/>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Ecosystem</a:t>
            </a:r>
          </a:p>
          <a:p>
            <a:pPr>
              <a:lnSpc>
                <a:spcPct val="80000"/>
              </a:lnSpc>
            </a:pPr>
            <a:r>
              <a:rPr lang="en-US" sz="4000" spc="-51">
                <a:solidFill>
                  <a:srgbClr val="21409B"/>
                </a:solidFill>
                <a:ea typeface="Helvetica Neue" panose="02000503000000020004" pitchFamily="2" charset="0"/>
              </a:rPr>
              <a:t>of spaces</a:t>
            </a:r>
          </a:p>
        </p:txBody>
      </p:sp>
      <p:sp>
        <p:nvSpPr>
          <p:cNvPr id="14" name="Text Placeholder 11">
            <a:extLst>
              <a:ext uri="{FF2B5EF4-FFF2-40B4-BE49-F238E27FC236}">
                <a16:creationId xmlns:a16="http://schemas.microsoft.com/office/drawing/2014/main" id="{D7011A44-A90D-084A-A894-8CEBFDB8C271}"/>
              </a:ext>
            </a:extLst>
          </p:cNvPr>
          <p:cNvSpPr txBox="1">
            <a:spLocks/>
          </p:cNvSpPr>
          <p:nvPr userDrawn="1"/>
        </p:nvSpPr>
        <p:spPr>
          <a:xfrm>
            <a:off x="965200" y="3633216"/>
            <a:ext cx="2976485" cy="1550880"/>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Today’s workspaces need an ecosystem of spaces designed to adapt and evolve over time, optimizing real estate while fostering higher levels of employee engagement.</a:t>
            </a:r>
            <a:endParaRPr lang="en-US" sz="1067" spc="0">
              <a:solidFill>
                <a:schemeClr val="tx1"/>
              </a:solidFill>
              <a:ea typeface="Helvetica Neue Light" panose="02000403000000020004" pitchFamily="2" charset="0"/>
            </a:endParaRPr>
          </a:p>
        </p:txBody>
      </p:sp>
      <p:graphicFrame>
        <p:nvGraphicFramePr>
          <p:cNvPr id="15" name="Diagram 14">
            <a:extLst>
              <a:ext uri="{FF2B5EF4-FFF2-40B4-BE49-F238E27FC236}">
                <a16:creationId xmlns:a16="http://schemas.microsoft.com/office/drawing/2014/main" id="{695360E6-CDF8-EA48-895A-109A57328F02}"/>
              </a:ext>
            </a:extLst>
          </p:cNvPr>
          <p:cNvGraphicFramePr/>
          <p:nvPr userDrawn="1"/>
        </p:nvGraphicFramePr>
        <p:xfrm>
          <a:off x="4892234" y="1359274"/>
          <a:ext cx="6759615" cy="4506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11">
            <a:extLst>
              <a:ext uri="{FF2B5EF4-FFF2-40B4-BE49-F238E27FC236}">
                <a16:creationId xmlns:a16="http://schemas.microsoft.com/office/drawing/2014/main" id="{E3B8F8D7-D828-BC4C-8FA7-BE0E5F49CEE4}"/>
              </a:ext>
            </a:extLst>
          </p:cNvPr>
          <p:cNvSpPr txBox="1">
            <a:spLocks/>
          </p:cNvSpPr>
          <p:nvPr userDrawn="1"/>
        </p:nvSpPr>
        <p:spPr>
          <a:xfrm>
            <a:off x="4906381" y="2243769"/>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17" name="Straight Connector 16">
            <a:extLst>
              <a:ext uri="{FF2B5EF4-FFF2-40B4-BE49-F238E27FC236}">
                <a16:creationId xmlns:a16="http://schemas.microsoft.com/office/drawing/2014/main" id="{1BCE8884-646E-8141-AFB6-51FA3D6A28F1}"/>
              </a:ext>
            </a:extLst>
          </p:cNvPr>
          <p:cNvCxnSpPr>
            <a:cxnSpLocks/>
          </p:cNvCxnSpPr>
          <p:nvPr userDrawn="1"/>
        </p:nvCxnSpPr>
        <p:spPr>
          <a:xfrm flipH="1">
            <a:off x="4892234" y="2521353"/>
            <a:ext cx="666701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966B53-2082-7B42-9C56-71D120A11DF3}"/>
              </a:ext>
            </a:extLst>
          </p:cNvPr>
          <p:cNvSpPr/>
          <p:nvPr userDrawn="1"/>
        </p:nvSpPr>
        <p:spPr>
          <a:xfrm>
            <a:off x="5046560" y="4627297"/>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19" name="Rectangle 18">
            <a:extLst>
              <a:ext uri="{FF2B5EF4-FFF2-40B4-BE49-F238E27FC236}">
                <a16:creationId xmlns:a16="http://schemas.microsoft.com/office/drawing/2014/main" id="{E795C8EC-33A4-BC4D-BE8D-98ABE8034F62}"/>
              </a:ext>
            </a:extLst>
          </p:cNvPr>
          <p:cNvSpPr/>
          <p:nvPr userDrawn="1"/>
        </p:nvSpPr>
        <p:spPr>
          <a:xfrm>
            <a:off x="6375720" y="4611865"/>
            <a:ext cx="1234635" cy="615553"/>
          </a:xfrm>
          <a:prstGeom prst="rect">
            <a:avLst/>
          </a:prstGeom>
        </p:spPr>
        <p:txBody>
          <a:bodyPr wrap="square" lIns="0" tIns="0" rIns="0" bIns="0">
            <a:spAutoFit/>
          </a:bodyPr>
          <a:lstStyle/>
          <a:p>
            <a:r>
              <a:rPr lang="en-US" sz="1000">
                <a:latin typeface="Arial" panose="020B0604020202020204" pitchFamily="34" charset="0"/>
                <a:ea typeface="Helvetica Neue Light" panose="02000403000000020004" pitchFamily="2" charset="0"/>
                <a:cs typeface="Arial" panose="020B0604020202020204" pitchFamily="34" charset="0"/>
              </a:rPr>
              <a:t>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0" name="Rectangle 19">
            <a:extLst>
              <a:ext uri="{FF2B5EF4-FFF2-40B4-BE49-F238E27FC236}">
                <a16:creationId xmlns:a16="http://schemas.microsoft.com/office/drawing/2014/main" id="{381F77D8-A192-8242-9E3F-41345FB209E7}"/>
              </a:ext>
            </a:extLst>
          </p:cNvPr>
          <p:cNvSpPr/>
          <p:nvPr userDrawn="1"/>
        </p:nvSpPr>
        <p:spPr>
          <a:xfrm>
            <a:off x="7704880" y="4611865"/>
            <a:ext cx="1234635" cy="769441"/>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a:t>
            </a:r>
            <a:br>
              <a:rPr lang="en-US" sz="1000">
                <a:latin typeface="Arial" panose="020B0604020202020204" pitchFamily="34" charset="0"/>
                <a:ea typeface="Helvetica Neue Light" panose="02000403000000020004" pitchFamily="2" charset="0"/>
                <a:cs typeface="Arial" panose="020B0604020202020204" pitchFamily="34" charset="0"/>
              </a:rPr>
            </a:br>
            <a:r>
              <a:rPr lang="en-US" sz="1000">
                <a:latin typeface="Arial" panose="020B0604020202020204" pitchFamily="34" charset="0"/>
                <a:ea typeface="Helvetica Neue Light" panose="02000403000000020004" pitchFamily="2" charset="0"/>
                <a:cs typeface="Arial" panose="020B0604020202020204" pitchFamily="34" charset="0"/>
              </a:rPr>
              <a:t>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1" name="Rectangle 20">
            <a:extLst>
              <a:ext uri="{FF2B5EF4-FFF2-40B4-BE49-F238E27FC236}">
                <a16:creationId xmlns:a16="http://schemas.microsoft.com/office/drawing/2014/main" id="{3DC53585-990A-7C47-A60B-C42687935430}"/>
              </a:ext>
            </a:extLst>
          </p:cNvPr>
          <p:cNvSpPr/>
          <p:nvPr userDrawn="1"/>
        </p:nvSpPr>
        <p:spPr>
          <a:xfrm>
            <a:off x="9034040" y="4611866"/>
            <a:ext cx="1234635" cy="1384995"/>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Conseceuter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sedet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somlior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etra</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barsk</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obsistorun</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illed</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2" name="Rectangle 21">
            <a:extLst>
              <a:ext uri="{FF2B5EF4-FFF2-40B4-BE49-F238E27FC236}">
                <a16:creationId xmlns:a16="http://schemas.microsoft.com/office/drawing/2014/main" id="{746E9181-5EDE-EC43-9EBE-8371008B0299}"/>
              </a:ext>
            </a:extLst>
          </p:cNvPr>
          <p:cNvSpPr/>
          <p:nvPr userDrawn="1"/>
        </p:nvSpPr>
        <p:spPr>
          <a:xfrm>
            <a:off x="10363200" y="4611866"/>
            <a:ext cx="1234635" cy="923330"/>
          </a:xfrm>
          <a:prstGeom prst="rect">
            <a:avLst/>
          </a:prstGeom>
        </p:spPr>
        <p:txBody>
          <a:bodyPr wrap="square" lIns="0" tIns="0" rIns="0" bIns="0">
            <a:spAutoFit/>
          </a:bodyPr>
          <a:lstStyle/>
          <a:p>
            <a:r>
              <a:rPr lang="en-US" sz="1000" err="1">
                <a:latin typeface="Arial" panose="020B0604020202020204" pitchFamily="34" charset="0"/>
                <a:ea typeface="Helvetica Neue Light" panose="02000403000000020004" pitchFamily="2" charset="0"/>
                <a:cs typeface="Arial" panose="020B0604020202020204" pitchFamily="34" charset="0"/>
              </a:rPr>
              <a:t>Bellisto</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sidre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aple</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dorimum</a:t>
            </a:r>
            <a:r>
              <a:rPr lang="en-US" sz="1000">
                <a:latin typeface="Arial" panose="020B0604020202020204" pitchFamily="34" charset="0"/>
                <a:ea typeface="Helvetica Neue Light" panose="02000403000000020004" pitchFamily="2" charset="0"/>
                <a:cs typeface="Arial" panose="020B0604020202020204" pitchFamily="34" charset="0"/>
              </a:rPr>
              <a:t> paled </a:t>
            </a:r>
            <a:r>
              <a:rPr lang="en-US" sz="1000" err="1">
                <a:latin typeface="Arial" panose="020B0604020202020204" pitchFamily="34" charset="0"/>
                <a:ea typeface="Helvetica Neue Light" panose="02000403000000020004" pitchFamily="2" charset="0"/>
                <a:cs typeface="Arial" panose="020B0604020202020204" pitchFamily="34" charset="0"/>
              </a:rPr>
              <a:t>ot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epsidonra</a:t>
            </a:r>
            <a:r>
              <a:rPr lang="en-US" sz="1000">
                <a:latin typeface="Arial" panose="020B0604020202020204" pitchFamily="34" charset="0"/>
                <a:ea typeface="Helvetica Neue Light" panose="02000403000000020004" pitchFamily="2" charset="0"/>
                <a:cs typeface="Arial" panose="020B0604020202020204" pitchFamily="34" charset="0"/>
              </a:rPr>
              <a:t>. Nam </a:t>
            </a:r>
            <a:r>
              <a:rPr lang="en-US" sz="1000" err="1">
                <a:latin typeface="Arial" panose="020B0604020202020204" pitchFamily="34" charset="0"/>
                <a:ea typeface="Helvetica Neue Light" panose="02000403000000020004" pitchFamily="2" charset="0"/>
                <a:cs typeface="Arial" panose="020B0604020202020204" pitchFamily="34" charset="0"/>
              </a:rPr>
              <a:t>remoluptatur</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sintem</a:t>
            </a:r>
            <a:r>
              <a:rPr lang="en-US" sz="1000">
                <a:latin typeface="Arial" panose="020B0604020202020204" pitchFamily="34" charset="0"/>
                <a:ea typeface="Helvetica Neue Light" panose="02000403000000020004" pitchFamily="2" charset="0"/>
                <a:cs typeface="Arial" panose="020B0604020202020204" pitchFamily="34" charset="0"/>
              </a:rPr>
              <a:t> era </a:t>
            </a:r>
            <a:r>
              <a:rPr lang="en-US" sz="1000" err="1">
                <a:latin typeface="Arial" panose="020B0604020202020204" pitchFamily="34" charset="0"/>
                <a:ea typeface="Helvetica Neue Light" panose="02000403000000020004" pitchFamily="2" charset="0"/>
                <a:cs typeface="Arial" panose="020B0604020202020204" pitchFamily="34" charset="0"/>
              </a:rPr>
              <a:t>dolorerr</a:t>
            </a:r>
            <a:r>
              <a:rPr lang="en-US" sz="1000">
                <a:latin typeface="Arial" panose="020B0604020202020204" pitchFamily="34" charset="0"/>
                <a:ea typeface="Helvetica Neue Light" panose="02000403000000020004" pitchFamily="2" charset="0"/>
                <a:cs typeface="Arial" panose="020B0604020202020204" pitchFamily="34" charset="0"/>
              </a:rPr>
              <a:t> um, </a:t>
            </a:r>
            <a:r>
              <a:rPr lang="en-US" sz="1000" err="1">
                <a:latin typeface="Arial" panose="020B0604020202020204" pitchFamily="34" charset="0"/>
                <a:ea typeface="Helvetica Neue Light" panose="02000403000000020004" pitchFamily="2" charset="0"/>
                <a:cs typeface="Arial" panose="020B0604020202020204" pitchFamily="34" charset="0"/>
              </a:rPr>
              <a:t>omnitatiunt</a:t>
            </a:r>
            <a:r>
              <a:rPr lang="en-US" sz="1000">
                <a:latin typeface="Arial" panose="020B0604020202020204" pitchFamily="34" charset="0"/>
                <a:ea typeface="Helvetica Neue Light" panose="02000403000000020004" pitchFamily="2" charset="0"/>
                <a:cs typeface="Arial" panose="020B0604020202020204" pitchFamily="34" charset="0"/>
              </a:rPr>
              <a:t> </a:t>
            </a:r>
            <a:r>
              <a:rPr lang="en-US" sz="1000" err="1">
                <a:latin typeface="Arial" panose="020B0604020202020204" pitchFamily="34" charset="0"/>
                <a:ea typeface="Helvetica Neue Light" panose="02000403000000020004" pitchFamily="2" charset="0"/>
                <a:cs typeface="Arial" panose="020B0604020202020204" pitchFamily="34" charset="0"/>
              </a:rPr>
              <a:t>peligent</a:t>
            </a:r>
            <a:r>
              <a:rPr lang="en-US" sz="1000">
                <a:latin typeface="Arial" panose="020B0604020202020204" pitchFamily="34" charset="0"/>
                <a:ea typeface="Helvetica Neue Light" panose="02000403000000020004" pitchFamily="2" charset="0"/>
                <a:cs typeface="Arial" panose="020B0604020202020204" pitchFamily="34" charset="0"/>
              </a:rPr>
              <a:t>. </a:t>
            </a:r>
          </a:p>
        </p:txBody>
      </p:sp>
      <p:sp>
        <p:nvSpPr>
          <p:cNvPr id="23" name="Rectangle 22">
            <a:extLst>
              <a:ext uri="{FF2B5EF4-FFF2-40B4-BE49-F238E27FC236}">
                <a16:creationId xmlns:a16="http://schemas.microsoft.com/office/drawing/2014/main" id="{9CEA5352-40DA-7544-9CDF-81BADB82E03D}"/>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4" name="Footer Placeholder 5">
            <a:extLst>
              <a:ext uri="{FF2B5EF4-FFF2-40B4-BE49-F238E27FC236}">
                <a16:creationId xmlns:a16="http://schemas.microsoft.com/office/drawing/2014/main" id="{6F78B6AB-420A-A543-8062-56AC7B2E46DB}"/>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770663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cosystem of Spaces 3">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32F8DD-45A4-6C47-A658-864C47C97244}"/>
              </a:ext>
            </a:extLst>
          </p:cNvPr>
          <p:cNvPicPr>
            <a:picLocks noChangeAspect="1"/>
          </p:cNvPicPr>
          <p:nvPr userDrawn="1"/>
        </p:nvPicPr>
        <p:blipFill>
          <a:blip r:embed="rId2">
            <a:alphaModFix/>
          </a:blip>
          <a:stretch>
            <a:fillRect/>
          </a:stretch>
        </p:blipFill>
        <p:spPr>
          <a:xfrm>
            <a:off x="5579758" y="732365"/>
            <a:ext cx="5809119" cy="5451025"/>
          </a:xfrm>
          <a:prstGeom prst="rect">
            <a:avLst/>
          </a:prstGeom>
        </p:spPr>
      </p:pic>
      <p:cxnSp>
        <p:nvCxnSpPr>
          <p:cNvPr id="24" name="Straight Connector 23">
            <a:extLst>
              <a:ext uri="{FF2B5EF4-FFF2-40B4-BE49-F238E27FC236}">
                <a16:creationId xmlns:a16="http://schemas.microsoft.com/office/drawing/2014/main" id="{3B09B4A8-7F1B-0C4B-8FB7-B65E6FF5E26C}"/>
              </a:ext>
            </a:extLst>
          </p:cNvPr>
          <p:cNvCxnSpPr>
            <a:cxnSpLocks/>
          </p:cNvCxnSpPr>
          <p:nvPr userDrawn="1"/>
        </p:nvCxnSpPr>
        <p:spPr>
          <a:xfrm>
            <a:off x="463296" y="769129"/>
            <a:ext cx="114091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ACD4846-E445-4448-8B92-D5CE2B5849A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Ecosystem of Zones</a:t>
            </a:r>
          </a:p>
        </p:txBody>
      </p:sp>
      <p:sp>
        <p:nvSpPr>
          <p:cNvPr id="26" name="Rounded Rectangle 25">
            <a:extLst>
              <a:ext uri="{FF2B5EF4-FFF2-40B4-BE49-F238E27FC236}">
                <a16:creationId xmlns:a16="http://schemas.microsoft.com/office/drawing/2014/main" id="{1E17B98B-8294-184B-ADF4-2B12AE8F54CD}"/>
              </a:ext>
            </a:extLst>
          </p:cNvPr>
          <p:cNvSpPr/>
          <p:nvPr userDrawn="1"/>
        </p:nvSpPr>
        <p:spPr>
          <a:xfrm>
            <a:off x="6001306" y="852256"/>
            <a:ext cx="532660" cy="651029"/>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F69648A3-759D-714E-A603-485A6DCBBDC6}"/>
              </a:ext>
            </a:extLst>
          </p:cNvPr>
          <p:cNvSpPr/>
          <p:nvPr userDrawn="1"/>
        </p:nvSpPr>
        <p:spPr>
          <a:xfrm>
            <a:off x="7315200" y="2006600"/>
            <a:ext cx="733888" cy="1165688"/>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33F804F9-0996-0C48-91DE-9E53B63FB8A2}"/>
              </a:ext>
            </a:extLst>
          </p:cNvPr>
          <p:cNvSpPr/>
          <p:nvPr userDrawn="1"/>
        </p:nvSpPr>
        <p:spPr>
          <a:xfrm>
            <a:off x="8060926" y="2150617"/>
            <a:ext cx="817732" cy="737585"/>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3E2BBEEE-208A-B844-957E-2EA602D35A0F}"/>
              </a:ext>
            </a:extLst>
          </p:cNvPr>
          <p:cNvSpPr/>
          <p:nvPr userDrawn="1"/>
        </p:nvSpPr>
        <p:spPr>
          <a:xfrm>
            <a:off x="7315201" y="3733801"/>
            <a:ext cx="331433" cy="527481"/>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D41BD64F-0799-A244-84AF-B80F5D90291A}"/>
              </a:ext>
            </a:extLst>
          </p:cNvPr>
          <p:cNvSpPr/>
          <p:nvPr userDrawn="1"/>
        </p:nvSpPr>
        <p:spPr>
          <a:xfrm>
            <a:off x="6084163" y="5449163"/>
            <a:ext cx="378781" cy="646837"/>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0224F20C-4914-A844-B6F1-79F045B2C7B8}"/>
              </a:ext>
            </a:extLst>
          </p:cNvPr>
          <p:cNvSpPr/>
          <p:nvPr userDrawn="1"/>
        </p:nvSpPr>
        <p:spPr>
          <a:xfrm>
            <a:off x="10781437" y="4742899"/>
            <a:ext cx="499121" cy="702072"/>
          </a:xfrm>
          <a:prstGeom prst="roundRect">
            <a:avLst/>
          </a:prstGeom>
          <a:solidFill>
            <a:srgbClr val="204091">
              <a:lumMod val="40000"/>
              <a:lumOff val="60000"/>
              <a:alpha val="6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FED23F29-071B-C247-BD61-DD1C522922B0}"/>
              </a:ext>
            </a:extLst>
          </p:cNvPr>
          <p:cNvSpPr/>
          <p:nvPr userDrawn="1"/>
        </p:nvSpPr>
        <p:spPr>
          <a:xfrm>
            <a:off x="9753601" y="4742899"/>
            <a:ext cx="1007121"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71EAC5EB-79F8-874B-91E2-42DBA969E997}"/>
              </a:ext>
            </a:extLst>
          </p:cNvPr>
          <p:cNvSpPr/>
          <p:nvPr userDrawn="1"/>
        </p:nvSpPr>
        <p:spPr>
          <a:xfrm>
            <a:off x="8940801" y="5101702"/>
            <a:ext cx="800963" cy="343269"/>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87F59F9B-2748-7F49-BEAE-25FD82263445}"/>
              </a:ext>
            </a:extLst>
          </p:cNvPr>
          <p:cNvSpPr/>
          <p:nvPr userDrawn="1"/>
        </p:nvSpPr>
        <p:spPr>
          <a:xfrm>
            <a:off x="8229600" y="4722920"/>
            <a:ext cx="57704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096D754F-BDEE-C548-9843-FC61D23898A6}"/>
              </a:ext>
            </a:extLst>
          </p:cNvPr>
          <p:cNvSpPr/>
          <p:nvPr userDrawn="1"/>
        </p:nvSpPr>
        <p:spPr>
          <a:xfrm>
            <a:off x="7189409" y="4722920"/>
            <a:ext cx="546988" cy="722051"/>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A2D0DB29-4DBC-8B4A-8699-3114B4053ED4}"/>
              </a:ext>
            </a:extLst>
          </p:cNvPr>
          <p:cNvSpPr/>
          <p:nvPr userDrawn="1"/>
        </p:nvSpPr>
        <p:spPr>
          <a:xfrm>
            <a:off x="10947401" y="3987800"/>
            <a:ext cx="355188" cy="702072"/>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CA362F9B-DC5F-8141-B639-8546058F78F7}"/>
              </a:ext>
            </a:extLst>
          </p:cNvPr>
          <p:cNvSpPr/>
          <p:nvPr userDrawn="1"/>
        </p:nvSpPr>
        <p:spPr>
          <a:xfrm>
            <a:off x="10625668" y="2167467"/>
            <a:ext cx="676921" cy="1023805"/>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FF6388D1-9583-6D42-A256-4A4F0E6D6060}"/>
              </a:ext>
            </a:extLst>
          </p:cNvPr>
          <p:cNvSpPr/>
          <p:nvPr userDrawn="1"/>
        </p:nvSpPr>
        <p:spPr>
          <a:xfrm>
            <a:off x="9855200" y="1498600"/>
            <a:ext cx="719667" cy="7027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D80962EA-9E2F-424D-8A0A-6F7471E537C7}"/>
              </a:ext>
            </a:extLst>
          </p:cNvPr>
          <p:cNvSpPr/>
          <p:nvPr userDrawn="1"/>
        </p:nvSpPr>
        <p:spPr>
          <a:xfrm>
            <a:off x="8940800" y="1498600"/>
            <a:ext cx="872067" cy="3640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A64D2757-DDA3-D04E-9F82-449D9231A8E4}"/>
              </a:ext>
            </a:extLst>
          </p:cNvPr>
          <p:cNvSpPr/>
          <p:nvPr userDrawn="1"/>
        </p:nvSpPr>
        <p:spPr>
          <a:xfrm>
            <a:off x="5588000" y="3014134"/>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1E5DF4F8-C7C7-274C-9619-1A981D612761}"/>
              </a:ext>
            </a:extLst>
          </p:cNvPr>
          <p:cNvSpPr/>
          <p:nvPr userDrawn="1"/>
        </p:nvSpPr>
        <p:spPr>
          <a:xfrm>
            <a:off x="5588000" y="4047067"/>
            <a:ext cx="702733" cy="651933"/>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6124CE58-EB12-4445-ACB8-27A2B2F45C4B}"/>
              </a:ext>
            </a:extLst>
          </p:cNvPr>
          <p:cNvSpPr/>
          <p:nvPr userDrawn="1"/>
        </p:nvSpPr>
        <p:spPr>
          <a:xfrm>
            <a:off x="6756400" y="939800"/>
            <a:ext cx="330200" cy="846667"/>
          </a:xfrm>
          <a:prstGeom prst="roundRect">
            <a:avLst/>
          </a:prstGeom>
          <a:solidFill>
            <a:srgbClr val="204091">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FD6DB5EC-83C6-654E-93F8-5557A4F129E5}"/>
              </a:ext>
            </a:extLst>
          </p:cNvPr>
          <p:cNvSpPr/>
          <p:nvPr userDrawn="1"/>
        </p:nvSpPr>
        <p:spPr>
          <a:xfrm>
            <a:off x="5588000" y="1498600"/>
            <a:ext cx="719667" cy="14647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4" name="Rounded Rectangle 43">
            <a:extLst>
              <a:ext uri="{FF2B5EF4-FFF2-40B4-BE49-F238E27FC236}">
                <a16:creationId xmlns:a16="http://schemas.microsoft.com/office/drawing/2014/main" id="{15779362-530E-2243-917B-DF2E99033E13}"/>
              </a:ext>
            </a:extLst>
          </p:cNvPr>
          <p:cNvSpPr/>
          <p:nvPr userDrawn="1"/>
        </p:nvSpPr>
        <p:spPr>
          <a:xfrm>
            <a:off x="5723467" y="3680772"/>
            <a:ext cx="584200" cy="3471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6FFBBBA1-D0BA-6646-BC7D-559BA2988B18}"/>
              </a:ext>
            </a:extLst>
          </p:cNvPr>
          <p:cNvSpPr/>
          <p:nvPr userDrawn="1"/>
        </p:nvSpPr>
        <p:spPr>
          <a:xfrm>
            <a:off x="6908800" y="4038600"/>
            <a:ext cx="347133" cy="49953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16072EC3-C7D8-F540-85E5-40DCD13CB57E}"/>
              </a:ext>
            </a:extLst>
          </p:cNvPr>
          <p:cNvSpPr/>
          <p:nvPr userDrawn="1"/>
        </p:nvSpPr>
        <p:spPr>
          <a:xfrm>
            <a:off x="6790799" y="5417261"/>
            <a:ext cx="347133" cy="61859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7" name="Rounded Rectangle 46">
            <a:extLst>
              <a:ext uri="{FF2B5EF4-FFF2-40B4-BE49-F238E27FC236}">
                <a16:creationId xmlns:a16="http://schemas.microsoft.com/office/drawing/2014/main" id="{023D812C-293E-204A-9A7A-65676F47ED0B}"/>
              </a:ext>
            </a:extLst>
          </p:cNvPr>
          <p:cNvSpPr/>
          <p:nvPr userDrawn="1"/>
        </p:nvSpPr>
        <p:spPr>
          <a:xfrm>
            <a:off x="7823200" y="4749801"/>
            <a:ext cx="347133" cy="65185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8" name="Rounded Rectangle 47">
            <a:extLst>
              <a:ext uri="{FF2B5EF4-FFF2-40B4-BE49-F238E27FC236}">
                <a16:creationId xmlns:a16="http://schemas.microsoft.com/office/drawing/2014/main" id="{9824F636-8080-C943-AEAB-2D76988C83FD}"/>
              </a:ext>
            </a:extLst>
          </p:cNvPr>
          <p:cNvSpPr/>
          <p:nvPr userDrawn="1"/>
        </p:nvSpPr>
        <p:spPr>
          <a:xfrm>
            <a:off x="9116667" y="4722673"/>
            <a:ext cx="609597" cy="356416"/>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49" name="Rounded Rectangle 48">
            <a:extLst>
              <a:ext uri="{FF2B5EF4-FFF2-40B4-BE49-F238E27FC236}">
                <a16:creationId xmlns:a16="http://schemas.microsoft.com/office/drawing/2014/main" id="{B04D863A-55F3-F64B-8622-469A00B9B8DA}"/>
              </a:ext>
            </a:extLst>
          </p:cNvPr>
          <p:cNvSpPr/>
          <p:nvPr userDrawn="1"/>
        </p:nvSpPr>
        <p:spPr>
          <a:xfrm>
            <a:off x="7694267" y="4155121"/>
            <a:ext cx="347133"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F5F7CC0B-FD29-1E40-9FF5-7799C3A17193}"/>
              </a:ext>
            </a:extLst>
          </p:cNvPr>
          <p:cNvSpPr/>
          <p:nvPr userDrawn="1"/>
        </p:nvSpPr>
        <p:spPr>
          <a:xfrm>
            <a:off x="8064666" y="4040309"/>
            <a:ext cx="775900" cy="497824"/>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1" name="Rounded Rectangle 50">
            <a:extLst>
              <a:ext uri="{FF2B5EF4-FFF2-40B4-BE49-F238E27FC236}">
                <a16:creationId xmlns:a16="http://schemas.microsoft.com/office/drawing/2014/main" id="{3BCAAE0E-35C1-7E4C-AB5B-AA904412E539}"/>
              </a:ext>
            </a:extLst>
          </p:cNvPr>
          <p:cNvSpPr/>
          <p:nvPr userDrawn="1"/>
        </p:nvSpPr>
        <p:spPr>
          <a:xfrm>
            <a:off x="8908000" y="2407534"/>
            <a:ext cx="309808" cy="383012"/>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2" name="Rounded Rectangle 51">
            <a:extLst>
              <a:ext uri="{FF2B5EF4-FFF2-40B4-BE49-F238E27FC236}">
                <a16:creationId xmlns:a16="http://schemas.microsoft.com/office/drawing/2014/main" id="{70DF9B12-A578-8C4D-98C0-6BD77D741F62}"/>
              </a:ext>
            </a:extLst>
          </p:cNvPr>
          <p:cNvSpPr/>
          <p:nvPr userDrawn="1"/>
        </p:nvSpPr>
        <p:spPr>
          <a:xfrm>
            <a:off x="9652000" y="2407534"/>
            <a:ext cx="369496" cy="506519"/>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390CBC7B-4020-0D45-AA4D-307FC56EC48C}"/>
              </a:ext>
            </a:extLst>
          </p:cNvPr>
          <p:cNvSpPr/>
          <p:nvPr userDrawn="1"/>
        </p:nvSpPr>
        <p:spPr>
          <a:xfrm>
            <a:off x="10571866" y="3253135"/>
            <a:ext cx="652428" cy="34979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1AF8DE8C-C753-A547-BF7E-A8F33D61D330}"/>
              </a:ext>
            </a:extLst>
          </p:cNvPr>
          <p:cNvSpPr/>
          <p:nvPr userDrawn="1"/>
        </p:nvSpPr>
        <p:spPr>
          <a:xfrm>
            <a:off x="10571866" y="4011267"/>
            <a:ext cx="357196" cy="597637"/>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5" name="Rounded Rectangle 54">
            <a:extLst>
              <a:ext uri="{FF2B5EF4-FFF2-40B4-BE49-F238E27FC236}">
                <a16:creationId xmlns:a16="http://schemas.microsoft.com/office/drawing/2014/main" id="{2D458D57-7E80-1D4E-B17C-EB575B4F4510}"/>
              </a:ext>
            </a:extLst>
          </p:cNvPr>
          <p:cNvSpPr/>
          <p:nvPr userDrawn="1"/>
        </p:nvSpPr>
        <p:spPr>
          <a:xfrm>
            <a:off x="10582560" y="1514432"/>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6" name="Rounded Rectangle 55">
            <a:extLst>
              <a:ext uri="{FF2B5EF4-FFF2-40B4-BE49-F238E27FC236}">
                <a16:creationId xmlns:a16="http://schemas.microsoft.com/office/drawing/2014/main" id="{D62A9522-5E21-244C-81DD-620666D8D16B}"/>
              </a:ext>
            </a:extLst>
          </p:cNvPr>
          <p:cNvSpPr/>
          <p:nvPr userDrawn="1"/>
        </p:nvSpPr>
        <p:spPr>
          <a:xfrm>
            <a:off x="8155333" y="1503737"/>
            <a:ext cx="728971" cy="638763"/>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7" name="Rounded Rectangle 56">
            <a:extLst>
              <a:ext uri="{FF2B5EF4-FFF2-40B4-BE49-F238E27FC236}">
                <a16:creationId xmlns:a16="http://schemas.microsoft.com/office/drawing/2014/main" id="{4A7B9DA4-AB1B-B348-87EC-B196D2417D17}"/>
              </a:ext>
            </a:extLst>
          </p:cNvPr>
          <p:cNvSpPr/>
          <p:nvPr userDrawn="1"/>
        </p:nvSpPr>
        <p:spPr>
          <a:xfrm>
            <a:off x="7886534" y="1514433"/>
            <a:ext cx="226887" cy="371775"/>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8" name="Rounded Rectangle 57">
            <a:extLst>
              <a:ext uri="{FF2B5EF4-FFF2-40B4-BE49-F238E27FC236}">
                <a16:creationId xmlns:a16="http://schemas.microsoft.com/office/drawing/2014/main" id="{67C82569-769C-BF42-8B66-EFA0930D1A64}"/>
              </a:ext>
            </a:extLst>
          </p:cNvPr>
          <p:cNvSpPr/>
          <p:nvPr userDrawn="1"/>
        </p:nvSpPr>
        <p:spPr>
          <a:xfrm>
            <a:off x="6604457" y="1819801"/>
            <a:ext cx="553097" cy="317900"/>
          </a:xfrm>
          <a:prstGeom prst="roundRect">
            <a:avLst/>
          </a:prstGeom>
          <a:solidFill>
            <a:srgbClr val="E0D593">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9483702B-3BCB-2A42-9675-ABC59E9433B1}"/>
              </a:ext>
            </a:extLst>
          </p:cNvPr>
          <p:cNvSpPr/>
          <p:nvPr userDrawn="1"/>
        </p:nvSpPr>
        <p:spPr>
          <a:xfrm>
            <a:off x="7205134" y="1473200"/>
            <a:ext cx="249767" cy="65102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0" name="Rounded Rectangle 59">
            <a:extLst>
              <a:ext uri="{FF2B5EF4-FFF2-40B4-BE49-F238E27FC236}">
                <a16:creationId xmlns:a16="http://schemas.microsoft.com/office/drawing/2014/main" id="{633E28AB-BFAC-1A4C-B0A2-2DEDE06C34C1}"/>
              </a:ext>
            </a:extLst>
          </p:cNvPr>
          <p:cNvSpPr/>
          <p:nvPr userDrawn="1"/>
        </p:nvSpPr>
        <p:spPr>
          <a:xfrm>
            <a:off x="7596094" y="1510851"/>
            <a:ext cx="249767" cy="38249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1" name="Rounded Rectangle 60">
            <a:extLst>
              <a:ext uri="{FF2B5EF4-FFF2-40B4-BE49-F238E27FC236}">
                <a16:creationId xmlns:a16="http://schemas.microsoft.com/office/drawing/2014/main" id="{E428072E-A2A2-5A48-BEA3-107EF81FC3F1}"/>
              </a:ext>
            </a:extLst>
          </p:cNvPr>
          <p:cNvSpPr/>
          <p:nvPr userDrawn="1"/>
        </p:nvSpPr>
        <p:spPr>
          <a:xfrm>
            <a:off x="9134438" y="1905001"/>
            <a:ext cx="590476" cy="342153"/>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2" name="Rounded Rectangle 61">
            <a:extLst>
              <a:ext uri="{FF2B5EF4-FFF2-40B4-BE49-F238E27FC236}">
                <a16:creationId xmlns:a16="http://schemas.microsoft.com/office/drawing/2014/main" id="{B948FA46-704E-7F40-B2C2-054A98DFEE9E}"/>
              </a:ext>
            </a:extLst>
          </p:cNvPr>
          <p:cNvSpPr/>
          <p:nvPr userDrawn="1"/>
        </p:nvSpPr>
        <p:spPr>
          <a:xfrm>
            <a:off x="8888206" y="2819401"/>
            <a:ext cx="325121" cy="374425"/>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3" name="Rounded Rectangle 62">
            <a:extLst>
              <a:ext uri="{FF2B5EF4-FFF2-40B4-BE49-F238E27FC236}">
                <a16:creationId xmlns:a16="http://schemas.microsoft.com/office/drawing/2014/main" id="{111227A4-7DBB-4E4E-A64A-A203D45AE7D9}"/>
              </a:ext>
            </a:extLst>
          </p:cNvPr>
          <p:cNvSpPr/>
          <p:nvPr userDrawn="1"/>
        </p:nvSpPr>
        <p:spPr>
          <a:xfrm>
            <a:off x="9347201" y="2419275"/>
            <a:ext cx="277308" cy="77455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D5859D41-535A-4846-95B7-351C57A9DD8F}"/>
              </a:ext>
            </a:extLst>
          </p:cNvPr>
          <p:cNvSpPr/>
          <p:nvPr userDrawn="1"/>
        </p:nvSpPr>
        <p:spPr>
          <a:xfrm>
            <a:off x="10058400" y="2419275"/>
            <a:ext cx="331096" cy="28687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5" name="Rounded Rectangle 64">
            <a:extLst>
              <a:ext uri="{FF2B5EF4-FFF2-40B4-BE49-F238E27FC236}">
                <a16:creationId xmlns:a16="http://schemas.microsoft.com/office/drawing/2014/main" id="{39A2A391-9F3B-BC41-843A-581C567C0FA8}"/>
              </a:ext>
            </a:extLst>
          </p:cNvPr>
          <p:cNvSpPr/>
          <p:nvPr userDrawn="1"/>
        </p:nvSpPr>
        <p:spPr>
          <a:xfrm>
            <a:off x="10618995" y="3641763"/>
            <a:ext cx="607208" cy="32183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6" name="Rounded Rectangle 65">
            <a:extLst>
              <a:ext uri="{FF2B5EF4-FFF2-40B4-BE49-F238E27FC236}">
                <a16:creationId xmlns:a16="http://schemas.microsoft.com/office/drawing/2014/main" id="{DD7C2164-2895-9B48-A52B-75C1E63CCDEF}"/>
              </a:ext>
            </a:extLst>
          </p:cNvPr>
          <p:cNvSpPr/>
          <p:nvPr userDrawn="1"/>
        </p:nvSpPr>
        <p:spPr>
          <a:xfrm>
            <a:off x="9366326" y="3724237"/>
            <a:ext cx="267745" cy="784412"/>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7" name="Rounded Rectangle 66">
            <a:extLst>
              <a:ext uri="{FF2B5EF4-FFF2-40B4-BE49-F238E27FC236}">
                <a16:creationId xmlns:a16="http://schemas.microsoft.com/office/drawing/2014/main" id="{487B222D-AB9A-0A40-B630-138E64F2996E}"/>
              </a:ext>
            </a:extLst>
          </p:cNvPr>
          <p:cNvSpPr/>
          <p:nvPr userDrawn="1"/>
        </p:nvSpPr>
        <p:spPr>
          <a:xfrm>
            <a:off x="8892989" y="4059219"/>
            <a:ext cx="320339" cy="45421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8" name="Rounded Rectangle 67">
            <a:extLst>
              <a:ext uri="{FF2B5EF4-FFF2-40B4-BE49-F238E27FC236}">
                <a16:creationId xmlns:a16="http://schemas.microsoft.com/office/drawing/2014/main" id="{B5EDFDCE-EFE0-A144-8F73-D257743A3D8B}"/>
              </a:ext>
            </a:extLst>
          </p:cNvPr>
          <p:cNvSpPr/>
          <p:nvPr userDrawn="1"/>
        </p:nvSpPr>
        <p:spPr>
          <a:xfrm>
            <a:off x="8892989" y="3684795"/>
            <a:ext cx="320339" cy="31226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69" name="Rounded Rectangle 68">
            <a:extLst>
              <a:ext uri="{FF2B5EF4-FFF2-40B4-BE49-F238E27FC236}">
                <a16:creationId xmlns:a16="http://schemas.microsoft.com/office/drawing/2014/main" id="{ADF5B445-4436-1B4E-AB8F-F3CEB82BB866}"/>
              </a:ext>
            </a:extLst>
          </p:cNvPr>
          <p:cNvSpPr/>
          <p:nvPr userDrawn="1"/>
        </p:nvSpPr>
        <p:spPr>
          <a:xfrm>
            <a:off x="7716819" y="3727827"/>
            <a:ext cx="320339" cy="40310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0" name="Rounded Rectangle 69">
            <a:extLst>
              <a:ext uri="{FF2B5EF4-FFF2-40B4-BE49-F238E27FC236}">
                <a16:creationId xmlns:a16="http://schemas.microsoft.com/office/drawing/2014/main" id="{B64D036C-B74F-7548-BAA3-EE603641D304}"/>
              </a:ext>
            </a:extLst>
          </p:cNvPr>
          <p:cNvSpPr/>
          <p:nvPr userDrawn="1"/>
        </p:nvSpPr>
        <p:spPr>
          <a:xfrm>
            <a:off x="6511962" y="3249706"/>
            <a:ext cx="358588" cy="685201"/>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1" name="Rounded Rectangle 70">
            <a:extLst>
              <a:ext uri="{FF2B5EF4-FFF2-40B4-BE49-F238E27FC236}">
                <a16:creationId xmlns:a16="http://schemas.microsoft.com/office/drawing/2014/main" id="{8950246D-D50C-834C-B1C0-D6CC38A4373A}"/>
              </a:ext>
            </a:extLst>
          </p:cNvPr>
          <p:cNvSpPr/>
          <p:nvPr userDrawn="1"/>
        </p:nvSpPr>
        <p:spPr>
          <a:xfrm>
            <a:off x="6511962" y="4245686"/>
            <a:ext cx="358588" cy="284479"/>
          </a:xfrm>
          <a:prstGeom prst="roundRect">
            <a:avLst/>
          </a:prstGeom>
          <a:solidFill>
            <a:srgbClr val="F9C8BF">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2" name="Rounded Rectangle 71">
            <a:extLst>
              <a:ext uri="{FF2B5EF4-FFF2-40B4-BE49-F238E27FC236}">
                <a16:creationId xmlns:a16="http://schemas.microsoft.com/office/drawing/2014/main" id="{A502A88A-7586-3041-8413-4E036FCE29DD}"/>
              </a:ext>
            </a:extLst>
          </p:cNvPr>
          <p:cNvSpPr/>
          <p:nvPr userDrawn="1"/>
        </p:nvSpPr>
        <p:spPr>
          <a:xfrm>
            <a:off x="6545431" y="3956127"/>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3" name="Rounded Rectangle 72">
            <a:extLst>
              <a:ext uri="{FF2B5EF4-FFF2-40B4-BE49-F238E27FC236}">
                <a16:creationId xmlns:a16="http://schemas.microsoft.com/office/drawing/2014/main" id="{2998E30E-18FB-E042-8F00-9C31C5EA3536}"/>
              </a:ext>
            </a:extLst>
          </p:cNvPr>
          <p:cNvSpPr/>
          <p:nvPr userDrawn="1"/>
        </p:nvSpPr>
        <p:spPr>
          <a:xfrm>
            <a:off x="7315200" y="4289614"/>
            <a:ext cx="325119" cy="251309"/>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sp>
        <p:nvSpPr>
          <p:cNvPr id="74" name="Rounded Rectangle 73">
            <a:extLst>
              <a:ext uri="{FF2B5EF4-FFF2-40B4-BE49-F238E27FC236}">
                <a16:creationId xmlns:a16="http://schemas.microsoft.com/office/drawing/2014/main" id="{4FF3DE7D-1521-DD41-9925-0A56E618D0C1}"/>
              </a:ext>
            </a:extLst>
          </p:cNvPr>
          <p:cNvSpPr/>
          <p:nvPr userDrawn="1"/>
        </p:nvSpPr>
        <p:spPr>
          <a:xfrm>
            <a:off x="10058401" y="2727363"/>
            <a:ext cx="325119" cy="782021"/>
          </a:xfrm>
          <a:prstGeom prst="roundRect">
            <a:avLst/>
          </a:prstGeom>
          <a:solidFill>
            <a:srgbClr val="F26E60">
              <a:alpha val="70000"/>
            </a:srgbClr>
          </a:solidFill>
          <a:ln w="12700" cap="flat" cmpd="sng" algn="ctr">
            <a:noFill/>
            <a:prstDash val="solid"/>
            <a:miter lim="800000"/>
          </a:ln>
          <a:effectLst/>
        </p:spPr>
        <p:txBody>
          <a:bodyPr spcFirstLastPara="0" vert="horz" wrap="square" lIns="13547" tIns="13547" rIns="13547" bIns="13547" numCol="1" spcCol="1270" anchor="ctr" anchorCtr="0">
            <a:noAutofit/>
          </a:bodyPr>
          <a:lstStyle/>
          <a:p>
            <a:pPr algn="ctr" defTabSz="474121">
              <a:lnSpc>
                <a:spcPct val="90000"/>
              </a:lnSpc>
              <a:spcBef>
                <a:spcPct val="0"/>
              </a:spcBef>
              <a:spcAft>
                <a:spcPct val="35000"/>
              </a:spcAft>
            </a:pPr>
            <a:endParaRPr lang="en-US" sz="1067" b="1">
              <a:solidFill>
                <a:srgbClr val="FFFFFF"/>
              </a:solidFill>
              <a:latin typeface="Arial" panose="020B0604020202020204" pitchFamily="34" charset="0"/>
              <a:cs typeface="Arial" panose="020B0604020202020204" pitchFamily="34" charset="0"/>
            </a:endParaRPr>
          </a:p>
        </p:txBody>
      </p:sp>
      <p:graphicFrame>
        <p:nvGraphicFramePr>
          <p:cNvPr id="76" name="Diagram 75">
            <a:extLst>
              <a:ext uri="{FF2B5EF4-FFF2-40B4-BE49-F238E27FC236}">
                <a16:creationId xmlns:a16="http://schemas.microsoft.com/office/drawing/2014/main" id="{0BD1CF8B-1239-A14E-817A-FAF1A8F03B27}"/>
              </a:ext>
            </a:extLst>
          </p:cNvPr>
          <p:cNvGraphicFramePr/>
          <p:nvPr userDrawn="1"/>
        </p:nvGraphicFramePr>
        <p:xfrm>
          <a:off x="965202" y="3366742"/>
          <a:ext cx="3403599" cy="226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Text Placeholder 11">
            <a:extLst>
              <a:ext uri="{FF2B5EF4-FFF2-40B4-BE49-F238E27FC236}">
                <a16:creationId xmlns:a16="http://schemas.microsoft.com/office/drawing/2014/main" id="{0C8D7A73-F3C1-A145-A332-7ECAED7908A9}"/>
              </a:ext>
            </a:extLst>
          </p:cNvPr>
          <p:cNvSpPr txBox="1">
            <a:spLocks/>
          </p:cNvSpPr>
          <p:nvPr userDrawn="1"/>
        </p:nvSpPr>
        <p:spPr>
          <a:xfrm>
            <a:off x="964478" y="3673137"/>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Ecosystem of Zones</a:t>
            </a:r>
          </a:p>
        </p:txBody>
      </p:sp>
      <p:cxnSp>
        <p:nvCxnSpPr>
          <p:cNvPr id="78" name="Straight Connector 77">
            <a:extLst>
              <a:ext uri="{FF2B5EF4-FFF2-40B4-BE49-F238E27FC236}">
                <a16:creationId xmlns:a16="http://schemas.microsoft.com/office/drawing/2014/main" id="{1F67A392-B130-2148-B03B-261BCFA9A4A5}"/>
              </a:ext>
            </a:extLst>
          </p:cNvPr>
          <p:cNvCxnSpPr>
            <a:cxnSpLocks/>
          </p:cNvCxnSpPr>
          <p:nvPr userDrawn="1"/>
        </p:nvCxnSpPr>
        <p:spPr>
          <a:xfrm flipH="1">
            <a:off x="965203" y="3950721"/>
            <a:ext cx="340359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Text Placeholder 4">
            <a:extLst>
              <a:ext uri="{FF2B5EF4-FFF2-40B4-BE49-F238E27FC236}">
                <a16:creationId xmlns:a16="http://schemas.microsoft.com/office/drawing/2014/main" id="{96D86F8D-29EA-6A44-95F6-822EA9BF75FE}"/>
              </a:ext>
            </a:extLst>
          </p:cNvPr>
          <p:cNvSpPr>
            <a:spLocks noGrp="1"/>
          </p:cNvSpPr>
          <p:nvPr>
            <p:ph type="body" sz="quarter" idx="17" hasCustomPrompt="1"/>
          </p:nvPr>
        </p:nvSpPr>
        <p:spPr>
          <a:xfrm>
            <a:off x="965200" y="5062656"/>
            <a:ext cx="3403600" cy="1063080"/>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p>
        </p:txBody>
      </p:sp>
      <p:sp>
        <p:nvSpPr>
          <p:cNvPr id="82" name="Text Placeholder 2">
            <a:extLst>
              <a:ext uri="{FF2B5EF4-FFF2-40B4-BE49-F238E27FC236}">
                <a16:creationId xmlns:a16="http://schemas.microsoft.com/office/drawing/2014/main" id="{F3BCBDAB-4725-9E48-ADA1-4C90A18B7EAF}"/>
              </a:ext>
            </a:extLst>
          </p:cNvPr>
          <p:cNvSpPr>
            <a:spLocks noGrp="1"/>
          </p:cNvSpPr>
          <p:nvPr>
            <p:ph type="body" sz="quarter" idx="16" hasCustomPrompt="1"/>
          </p:nvPr>
        </p:nvSpPr>
        <p:spPr>
          <a:xfrm>
            <a:off x="933397" y="1854201"/>
            <a:ext cx="3435404" cy="150655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Content</a:t>
            </a:r>
          </a:p>
          <a:p>
            <a:pPr lvl="0"/>
            <a:r>
              <a:rPr lang="en-US"/>
              <a:t>Placeholder</a:t>
            </a:r>
          </a:p>
        </p:txBody>
      </p:sp>
      <p:sp>
        <p:nvSpPr>
          <p:cNvPr id="83" name="Rectangle 82">
            <a:extLst>
              <a:ext uri="{FF2B5EF4-FFF2-40B4-BE49-F238E27FC236}">
                <a16:creationId xmlns:a16="http://schemas.microsoft.com/office/drawing/2014/main" id="{13F7E41D-014B-354A-BBDF-EE326BB780D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84" name="Footer Placeholder 5">
            <a:extLst>
              <a:ext uri="{FF2B5EF4-FFF2-40B4-BE49-F238E27FC236}">
                <a16:creationId xmlns:a16="http://schemas.microsoft.com/office/drawing/2014/main" id="{9887B6C2-FC58-CE45-8E48-5917270BF84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109556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orkplace Expeience To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B1923-6E59-774B-94D7-CB9C0478E6D3}"/>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11">
            <a:extLst>
              <a:ext uri="{FF2B5EF4-FFF2-40B4-BE49-F238E27FC236}">
                <a16:creationId xmlns:a16="http://schemas.microsoft.com/office/drawing/2014/main" id="{5EFF9320-EBEB-BA49-885B-6DB2EB5ED27F}"/>
              </a:ext>
            </a:extLst>
          </p:cNvPr>
          <p:cNvSpPr txBox="1">
            <a:spLocks/>
          </p:cNvSpPr>
          <p:nvPr userDrawn="1"/>
        </p:nvSpPr>
        <p:spPr>
          <a:xfrm>
            <a:off x="941527" y="1854200"/>
            <a:ext cx="3427275" cy="150603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Workplace Experience Tool</a:t>
            </a:r>
          </a:p>
        </p:txBody>
      </p:sp>
      <p:sp>
        <p:nvSpPr>
          <p:cNvPr id="4" name="Text Placeholder 11">
            <a:extLst>
              <a:ext uri="{FF2B5EF4-FFF2-40B4-BE49-F238E27FC236}">
                <a16:creationId xmlns:a16="http://schemas.microsoft.com/office/drawing/2014/main" id="{C9D9C839-04CC-8844-A484-DD71C27A83B1}"/>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As we know, changing space alone (and even space and tools), cannot fully shift or enhance the work experience.</a:t>
            </a:r>
            <a:endParaRPr lang="en-US" sz="1067" spc="0">
              <a:solidFill>
                <a:schemeClr val="tx1"/>
              </a:solidFill>
              <a:ea typeface="Helvetica Neue Light" panose="02000403000000020004" pitchFamily="2" charset="0"/>
            </a:endParaRPr>
          </a:p>
        </p:txBody>
      </p:sp>
      <p:cxnSp>
        <p:nvCxnSpPr>
          <p:cNvPr id="5" name="Straight Connector 4">
            <a:extLst>
              <a:ext uri="{FF2B5EF4-FFF2-40B4-BE49-F238E27FC236}">
                <a16:creationId xmlns:a16="http://schemas.microsoft.com/office/drawing/2014/main" id="{0F0A40F7-EF3A-DD47-9D8A-022A52F2AA41}"/>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1AA0CD0-0D90-9145-9A80-09EA56AF1A82}"/>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pic>
        <p:nvPicPr>
          <p:cNvPr id="7" name="Picture 6">
            <a:extLst>
              <a:ext uri="{FF2B5EF4-FFF2-40B4-BE49-F238E27FC236}">
                <a16:creationId xmlns:a16="http://schemas.microsoft.com/office/drawing/2014/main" id="{30AFD3D8-2BF1-4B4F-85F2-8A01763DA1F3}"/>
              </a:ext>
            </a:extLst>
          </p:cNvPr>
          <p:cNvPicPr>
            <a:picLocks noChangeAspect="1"/>
          </p:cNvPicPr>
          <p:nvPr userDrawn="1"/>
        </p:nvPicPr>
        <p:blipFill>
          <a:blip r:embed="rId2"/>
          <a:stretch>
            <a:fillRect/>
          </a:stretch>
        </p:blipFill>
        <p:spPr>
          <a:xfrm>
            <a:off x="6324600" y="1473200"/>
            <a:ext cx="3911600" cy="3911600"/>
          </a:xfrm>
          <a:prstGeom prst="rect">
            <a:avLst/>
          </a:prstGeom>
        </p:spPr>
      </p:pic>
      <p:sp>
        <p:nvSpPr>
          <p:cNvPr id="8" name="Rectangle 7">
            <a:extLst>
              <a:ext uri="{FF2B5EF4-FFF2-40B4-BE49-F238E27FC236}">
                <a16:creationId xmlns:a16="http://schemas.microsoft.com/office/drawing/2014/main" id="{9F3BFF09-EC34-9E41-8325-9695D898DB0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9" name="Footer Placeholder 5">
            <a:extLst>
              <a:ext uri="{FF2B5EF4-FFF2-40B4-BE49-F238E27FC236}">
                <a16:creationId xmlns:a16="http://schemas.microsoft.com/office/drawing/2014/main" id="{9F3D6269-31A7-D543-A8E4-1A4E3553BE72}"/>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851275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utions Framewo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8A43EF-3E1E-4440-A678-F69072B967E4}"/>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1">
            <a:extLst>
              <a:ext uri="{FF2B5EF4-FFF2-40B4-BE49-F238E27FC236}">
                <a16:creationId xmlns:a16="http://schemas.microsoft.com/office/drawing/2014/main" id="{DC8AA7A7-1711-BB45-8DEF-145A0AF149E6}"/>
              </a:ext>
            </a:extLst>
          </p:cNvPr>
          <p:cNvSpPr txBox="1">
            <a:spLocks/>
          </p:cNvSpPr>
          <p:nvPr userDrawn="1"/>
        </p:nvSpPr>
        <p:spPr>
          <a:xfrm>
            <a:off x="941527" y="1854200"/>
            <a:ext cx="2839536" cy="1012576"/>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Solutions</a:t>
            </a:r>
          </a:p>
          <a:p>
            <a:pPr>
              <a:lnSpc>
                <a:spcPct val="80000"/>
              </a:lnSpc>
            </a:pPr>
            <a:r>
              <a:rPr lang="en-US" sz="4000" spc="-51">
                <a:solidFill>
                  <a:srgbClr val="21409B"/>
                </a:solidFill>
                <a:ea typeface="Helvetica Neue" panose="02000503000000020004" pitchFamily="2" charset="0"/>
              </a:rPr>
              <a:t>Framework</a:t>
            </a:r>
          </a:p>
        </p:txBody>
      </p:sp>
      <p:sp>
        <p:nvSpPr>
          <p:cNvPr id="10" name="Text Placeholder 11">
            <a:extLst>
              <a:ext uri="{FF2B5EF4-FFF2-40B4-BE49-F238E27FC236}">
                <a16:creationId xmlns:a16="http://schemas.microsoft.com/office/drawing/2014/main" id="{2D01317D-9FA0-6146-86CA-9234A689DC45}"/>
              </a:ext>
            </a:extLst>
          </p:cNvPr>
          <p:cNvSpPr txBox="1">
            <a:spLocks/>
          </p:cNvSpPr>
          <p:nvPr userDrawn="1"/>
        </p:nvSpPr>
        <p:spPr>
          <a:xfrm>
            <a:off x="965199" y="3310038"/>
            <a:ext cx="2893029" cy="2662497"/>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A workplace ecosystem supports employee wellbeing by providing individuals and groups with a range of options within the workplace that consider posture, presence and privacy.</a:t>
            </a:r>
          </a:p>
          <a:p>
            <a:pPr>
              <a:lnSpc>
                <a:spcPts val="1600"/>
              </a:lnSpc>
              <a:spcAft>
                <a:spcPts val="1000"/>
              </a:spcAft>
            </a:pPr>
            <a:r>
              <a:rPr lang="en-US" sz="1067" spc="0">
                <a:solidFill>
                  <a:schemeClr val="tx1"/>
                </a:solidFill>
                <a:ea typeface="Helvetica Neue Light" panose="02000403000000020004" pitchFamily="2" charset="0"/>
              </a:rPr>
              <a:t>One way to assess the degree of user choice and control is through the use of the Solutions Framework. This framework recognizes that people need to do both individual “I” work and group “We” work (i.e. horizontal axis). It also breaks the paradigm that all individual spaces should be assigned or “Owned” or that all group spaces should be “Shared” (i.e. vertical axis).</a:t>
            </a:r>
          </a:p>
        </p:txBody>
      </p:sp>
      <p:cxnSp>
        <p:nvCxnSpPr>
          <p:cNvPr id="11" name="Straight Connector 10">
            <a:extLst>
              <a:ext uri="{FF2B5EF4-FFF2-40B4-BE49-F238E27FC236}">
                <a16:creationId xmlns:a16="http://schemas.microsoft.com/office/drawing/2014/main" id="{9D658BEE-14D9-0B46-A97D-ED31C80057DC}"/>
              </a:ext>
            </a:extLst>
          </p:cNvPr>
          <p:cNvCxnSpPr>
            <a:cxnSpLocks/>
          </p:cNvCxnSpPr>
          <p:nvPr userDrawn="1"/>
        </p:nvCxnSpPr>
        <p:spPr>
          <a:xfrm>
            <a:off x="463296" y="769129"/>
            <a:ext cx="1296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BDE8DB2-191A-8B4E-B84A-AE7B06B3AF88}"/>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Workspace Experience</a:t>
            </a:r>
          </a:p>
        </p:txBody>
      </p:sp>
      <p:graphicFrame>
        <p:nvGraphicFramePr>
          <p:cNvPr id="13" name="Diagram 12">
            <a:extLst>
              <a:ext uri="{FF2B5EF4-FFF2-40B4-BE49-F238E27FC236}">
                <a16:creationId xmlns:a16="http://schemas.microsoft.com/office/drawing/2014/main" id="{AF0C5B02-9F6B-E14E-91F2-246F8D3D6D94}"/>
              </a:ext>
            </a:extLst>
          </p:cNvPr>
          <p:cNvGraphicFramePr/>
          <p:nvPr userDrawn="1"/>
        </p:nvGraphicFramePr>
        <p:xfrm>
          <a:off x="4368800" y="1247816"/>
          <a:ext cx="7823200" cy="4520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 Placeholder 11">
            <a:extLst>
              <a:ext uri="{FF2B5EF4-FFF2-40B4-BE49-F238E27FC236}">
                <a16:creationId xmlns:a16="http://schemas.microsoft.com/office/drawing/2014/main" id="{B9DAD7D9-586D-984D-A9BA-4070E1054360}"/>
              </a:ext>
            </a:extLst>
          </p:cNvPr>
          <p:cNvSpPr txBox="1">
            <a:spLocks/>
          </p:cNvSpPr>
          <p:nvPr userDrawn="1"/>
        </p:nvSpPr>
        <p:spPr>
          <a:xfrm>
            <a:off x="6866359" y="1317793"/>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SHARED</a:t>
            </a:r>
          </a:p>
        </p:txBody>
      </p:sp>
      <p:cxnSp>
        <p:nvCxnSpPr>
          <p:cNvPr id="15" name="Straight Connector 14">
            <a:extLst>
              <a:ext uri="{FF2B5EF4-FFF2-40B4-BE49-F238E27FC236}">
                <a16:creationId xmlns:a16="http://schemas.microsoft.com/office/drawing/2014/main" id="{16B471A0-B592-C044-B73F-440CF1664119}"/>
              </a:ext>
            </a:extLst>
          </p:cNvPr>
          <p:cNvCxnSpPr>
            <a:cxnSpLocks/>
          </p:cNvCxnSpPr>
          <p:nvPr userDrawn="1"/>
        </p:nvCxnSpPr>
        <p:spPr>
          <a:xfrm flipH="1">
            <a:off x="5617582"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861B4C-AF5B-A944-8619-C937CD785120}"/>
              </a:ext>
            </a:extLst>
          </p:cNvPr>
          <p:cNvCxnSpPr>
            <a:cxnSpLocks/>
          </p:cNvCxnSpPr>
          <p:nvPr userDrawn="1"/>
        </p:nvCxnSpPr>
        <p:spPr>
          <a:xfrm flipV="1">
            <a:off x="8274613" y="1713054"/>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2B17DB51-4340-6749-8269-9924C5BDFB0F}"/>
              </a:ext>
            </a:extLst>
          </p:cNvPr>
          <p:cNvSpPr txBox="1">
            <a:spLocks/>
          </p:cNvSpPr>
          <p:nvPr userDrawn="1"/>
        </p:nvSpPr>
        <p:spPr>
          <a:xfrm>
            <a:off x="11028102"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chemeClr val="tx1"/>
                </a:solidFill>
                <a:ea typeface="Helvetica Neue" panose="02000503000000020004" pitchFamily="2" charset="0"/>
              </a:rPr>
              <a:t>WE</a:t>
            </a:r>
          </a:p>
        </p:txBody>
      </p:sp>
      <p:sp>
        <p:nvSpPr>
          <p:cNvPr id="18" name="Text Placeholder 11">
            <a:extLst>
              <a:ext uri="{FF2B5EF4-FFF2-40B4-BE49-F238E27FC236}">
                <a16:creationId xmlns:a16="http://schemas.microsoft.com/office/drawing/2014/main" id="{0A013E25-D078-C94E-849A-068FE4EE6739}"/>
              </a:ext>
            </a:extLst>
          </p:cNvPr>
          <p:cNvSpPr txBox="1">
            <a:spLocks/>
          </p:cNvSpPr>
          <p:nvPr userDrawn="1"/>
        </p:nvSpPr>
        <p:spPr>
          <a:xfrm>
            <a:off x="4470401" y="3382702"/>
            <a:ext cx="1055868" cy="259465"/>
          </a:xfrm>
          <a:prstGeom prst="rect">
            <a:avLst/>
          </a:prstGeom>
        </p:spPr>
        <p:txBody>
          <a:bodyPr vert="horz" wrap="square" lIns="0" tIns="0" rIns="0" bIns="0" rtlCol="0" anchor="ctr">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333" b="1" spc="-51">
                <a:solidFill>
                  <a:schemeClr val="tx1"/>
                </a:solidFill>
                <a:ea typeface="Helvetica Neue" panose="02000503000000020004" pitchFamily="2" charset="0"/>
              </a:rPr>
              <a:t>I</a:t>
            </a:r>
          </a:p>
        </p:txBody>
      </p:sp>
      <p:sp>
        <p:nvSpPr>
          <p:cNvPr id="19" name="Text Placeholder 11">
            <a:extLst>
              <a:ext uri="{FF2B5EF4-FFF2-40B4-BE49-F238E27FC236}">
                <a16:creationId xmlns:a16="http://schemas.microsoft.com/office/drawing/2014/main" id="{4D392830-04E5-C941-BF11-D6B5180FC1A7}"/>
              </a:ext>
            </a:extLst>
          </p:cNvPr>
          <p:cNvSpPr txBox="1">
            <a:spLocks/>
          </p:cNvSpPr>
          <p:nvPr userDrawn="1"/>
        </p:nvSpPr>
        <p:spPr>
          <a:xfrm>
            <a:off x="6866359" y="5461000"/>
            <a:ext cx="2810076" cy="27179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33" b="1" spc="-51">
                <a:solidFill>
                  <a:schemeClr val="tx1"/>
                </a:solidFill>
                <a:ea typeface="Helvetica Neue" panose="02000503000000020004" pitchFamily="2" charset="0"/>
              </a:rPr>
              <a:t>OWNED</a:t>
            </a:r>
          </a:p>
        </p:txBody>
      </p:sp>
      <p:cxnSp>
        <p:nvCxnSpPr>
          <p:cNvPr id="20" name="Straight Connector 19">
            <a:extLst>
              <a:ext uri="{FF2B5EF4-FFF2-40B4-BE49-F238E27FC236}">
                <a16:creationId xmlns:a16="http://schemas.microsoft.com/office/drawing/2014/main" id="{4789CDBC-5CD5-3E44-8680-BCAEDE63B7FE}"/>
              </a:ext>
            </a:extLst>
          </p:cNvPr>
          <p:cNvCxnSpPr>
            <a:cxnSpLocks/>
          </p:cNvCxnSpPr>
          <p:nvPr userDrawn="1"/>
        </p:nvCxnSpPr>
        <p:spPr>
          <a:xfrm flipH="1">
            <a:off x="8666868" y="3509060"/>
            <a:ext cx="2222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856439-4EC3-874E-B501-2F63BB019C10}"/>
              </a:ext>
            </a:extLst>
          </p:cNvPr>
          <p:cNvCxnSpPr>
            <a:cxnSpLocks/>
          </p:cNvCxnSpPr>
          <p:nvPr userDrawn="1"/>
        </p:nvCxnSpPr>
        <p:spPr>
          <a:xfrm flipV="1">
            <a:off x="8274613" y="3937001"/>
            <a:ext cx="0" cy="1342663"/>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E09CFB2-898E-4A4D-800C-81E5ED3DA028}"/>
              </a:ext>
            </a:extLst>
          </p:cNvPr>
          <p:cNvGrpSpPr/>
          <p:nvPr userDrawn="1"/>
        </p:nvGrpSpPr>
        <p:grpSpPr>
          <a:xfrm>
            <a:off x="8040547" y="3271778"/>
            <a:ext cx="462989" cy="447553"/>
            <a:chOff x="4213185" y="1284790"/>
            <a:chExt cx="3981691" cy="2662178"/>
          </a:xfrm>
        </p:grpSpPr>
        <p:cxnSp>
          <p:nvCxnSpPr>
            <p:cNvPr id="23" name="Straight Connector 22">
              <a:extLst>
                <a:ext uri="{FF2B5EF4-FFF2-40B4-BE49-F238E27FC236}">
                  <a16:creationId xmlns:a16="http://schemas.microsoft.com/office/drawing/2014/main" id="{E86DBFC1-3F48-874B-9A84-FC40902C4B4A}"/>
                </a:ext>
              </a:extLst>
            </p:cNvPr>
            <p:cNvCxnSpPr>
              <a:cxnSpLocks/>
            </p:cNvCxnSpPr>
            <p:nvPr/>
          </p:nvCxnSpPr>
          <p:spPr>
            <a:xfrm flipH="1">
              <a:off x="4213185" y="2631795"/>
              <a:ext cx="3981691" cy="0"/>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DA844E-11C3-EC47-89E4-177AD901868B}"/>
                </a:ext>
              </a:extLst>
            </p:cNvPr>
            <p:cNvCxnSpPr>
              <a:cxnSpLocks/>
            </p:cNvCxnSpPr>
            <p:nvPr/>
          </p:nvCxnSpPr>
          <p:spPr>
            <a:xfrm flipV="1">
              <a:off x="6205960" y="1284790"/>
              <a:ext cx="0" cy="266217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5" name="Text Placeholder 11">
            <a:extLst>
              <a:ext uri="{FF2B5EF4-FFF2-40B4-BE49-F238E27FC236}">
                <a16:creationId xmlns:a16="http://schemas.microsoft.com/office/drawing/2014/main" id="{CB7E2B77-EBEF-E64A-B788-8BB8812F26B4}"/>
              </a:ext>
            </a:extLst>
          </p:cNvPr>
          <p:cNvSpPr txBox="1">
            <a:spLocks/>
          </p:cNvSpPr>
          <p:nvPr userDrawn="1"/>
        </p:nvSpPr>
        <p:spPr>
          <a:xfrm>
            <a:off x="965199" y="2996879"/>
            <a:ext cx="2893029" cy="166868"/>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b="1" spc="-51">
                <a:solidFill>
                  <a:srgbClr val="21409B"/>
                </a:solidFill>
                <a:ea typeface="Helvetica Neue" panose="02000503000000020004" pitchFamily="2" charset="0"/>
              </a:rPr>
              <a:t>User Choice and Control</a:t>
            </a:r>
          </a:p>
        </p:txBody>
      </p:sp>
      <p:sp>
        <p:nvSpPr>
          <p:cNvPr id="26" name="Rectangle 25">
            <a:extLst>
              <a:ext uri="{FF2B5EF4-FFF2-40B4-BE49-F238E27FC236}">
                <a16:creationId xmlns:a16="http://schemas.microsoft.com/office/drawing/2014/main" id="{2E7602CE-95CE-B549-AFCD-215BFB4D8F2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27" name="Footer Placeholder 5">
            <a:extLst>
              <a:ext uri="{FF2B5EF4-FFF2-40B4-BE49-F238E27FC236}">
                <a16:creationId xmlns:a16="http://schemas.microsoft.com/office/drawing/2014/main" id="{DEB55DD2-124A-1D44-942C-5B2747F9A38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058415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ork Mod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FDBE65-7948-1242-81ED-835BAC382DBA}"/>
              </a:ext>
            </a:extLst>
          </p:cNvPr>
          <p:cNvSpPr/>
          <p:nvPr userDrawn="1"/>
        </p:nvSpPr>
        <p:spPr>
          <a:xfrm>
            <a:off x="4368801" y="0"/>
            <a:ext cx="78232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11">
            <a:extLst>
              <a:ext uri="{FF2B5EF4-FFF2-40B4-BE49-F238E27FC236}">
                <a16:creationId xmlns:a16="http://schemas.microsoft.com/office/drawing/2014/main" id="{DB72C5C7-2114-5941-9453-DC3DF4A147D7}"/>
              </a:ext>
            </a:extLst>
          </p:cNvPr>
          <p:cNvSpPr txBox="1">
            <a:spLocks/>
          </p:cNvSpPr>
          <p:nvPr userDrawn="1"/>
        </p:nvSpPr>
        <p:spPr>
          <a:xfrm>
            <a:off x="941527" y="1854200"/>
            <a:ext cx="3427275" cy="1069515"/>
          </a:xfrm>
          <a:prstGeom prst="rect">
            <a:avLst/>
          </a:prstGeom>
        </p:spPr>
        <p:txBody>
          <a:bodyPr vert="horz" wrap="square" lIns="0" tIns="0" rIns="0" bIns="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en-US" sz="4000" spc="-51">
                <a:solidFill>
                  <a:srgbClr val="21409B"/>
                </a:solidFill>
                <a:ea typeface="Helvetica Neue" panose="02000503000000020004" pitchFamily="2" charset="0"/>
              </a:rPr>
              <a:t>Work</a:t>
            </a:r>
          </a:p>
          <a:p>
            <a:pPr>
              <a:lnSpc>
                <a:spcPct val="80000"/>
              </a:lnSpc>
            </a:pPr>
            <a:r>
              <a:rPr lang="en-US" sz="4000" spc="-51">
                <a:solidFill>
                  <a:srgbClr val="21409B"/>
                </a:solidFill>
                <a:ea typeface="Helvetica Neue" panose="02000503000000020004" pitchFamily="2" charset="0"/>
              </a:rPr>
              <a:t>Modes</a:t>
            </a:r>
          </a:p>
        </p:txBody>
      </p:sp>
      <p:sp>
        <p:nvSpPr>
          <p:cNvPr id="28" name="Text Placeholder 11">
            <a:extLst>
              <a:ext uri="{FF2B5EF4-FFF2-40B4-BE49-F238E27FC236}">
                <a16:creationId xmlns:a16="http://schemas.microsoft.com/office/drawing/2014/main" id="{10281B7C-809A-0541-8EEC-97EF4E847F08}"/>
              </a:ext>
            </a:extLst>
          </p:cNvPr>
          <p:cNvSpPr txBox="1">
            <a:spLocks/>
          </p:cNvSpPr>
          <p:nvPr userDrawn="1"/>
        </p:nvSpPr>
        <p:spPr>
          <a:xfrm>
            <a:off x="965200" y="3633216"/>
            <a:ext cx="2430040" cy="1690224"/>
          </a:xfrm>
          <a:prstGeom prst="rect">
            <a:avLst/>
          </a:prstGeom>
        </p:spPr>
        <p:txBody>
          <a:bodyPr vert="horz" wrap="square" lIns="0" tIns="0" rIns="0" bIns="0" numCol="1" spcCol="228600" rtlCol="0" anchor="t">
            <a:noAutofit/>
          </a:bodyPr>
          <a:lstStyle>
            <a:defPPr>
              <a:defRPr lang="en-US"/>
            </a:defPPr>
            <a:lvl1pPr marL="0" indent="0" algn="l" defTabSz="457200" rtl="0" eaLnBrk="1" latinLnBrk="0" hangingPunct="1">
              <a:lnSpc>
                <a:spcPct val="90000"/>
              </a:lnSpc>
              <a:spcBef>
                <a:spcPts val="0"/>
              </a:spcBef>
              <a:buNone/>
              <a:defRPr sz="4800" b="0" kern="1200" spc="-120" baseline="0">
                <a:solidFill>
                  <a:schemeClr val="bg1"/>
                </a:solidFill>
                <a:latin typeface="Arial" panose="020B0604020202020204" pitchFamily="34" charset="0"/>
                <a:ea typeface="+mn-ea"/>
                <a:cs typeface="Arial" panose="020B0604020202020204" pitchFamily="34" charset="0"/>
              </a:defRPr>
            </a:lvl1pPr>
            <a:lvl2pPr marL="457200" indent="0" algn="l" defTabSz="457200" rtl="0" eaLnBrk="1" latinLnBrk="0" hangingPunct="1">
              <a:buNone/>
              <a:defRPr sz="1800" kern="1200">
                <a:solidFill>
                  <a:schemeClr val="tx1"/>
                </a:solidFill>
                <a:latin typeface="+mn-lt"/>
                <a:ea typeface="+mn-ea"/>
                <a:cs typeface="+mn-cs"/>
              </a:defRPr>
            </a:lvl2pPr>
            <a:lvl3pPr marL="914400" indent="0" algn="l" defTabSz="457200" rtl="0" eaLnBrk="1" latinLnBrk="0" hangingPunct="1">
              <a:buNone/>
              <a:defRPr sz="1800" kern="1200">
                <a:solidFill>
                  <a:schemeClr val="tx1"/>
                </a:solidFill>
                <a:latin typeface="+mn-lt"/>
                <a:ea typeface="+mn-ea"/>
                <a:cs typeface="+mn-cs"/>
              </a:defRPr>
            </a:lvl3pPr>
            <a:lvl4pPr marL="1371600" indent="0" algn="l" defTabSz="457200" rtl="0" eaLnBrk="1" latinLnBrk="0" hangingPunct="1">
              <a:buNone/>
              <a:defRPr sz="1800" kern="1200">
                <a:solidFill>
                  <a:schemeClr val="tx1"/>
                </a:solidFill>
                <a:latin typeface="+mn-lt"/>
                <a:ea typeface="+mn-ea"/>
                <a:cs typeface="+mn-cs"/>
              </a:defRPr>
            </a:lvl4pPr>
            <a:lvl5pPr marL="1828800" indent="0" algn="l" defTabSz="457200" rtl="0" eaLnBrk="1" latinLnBrk="0" hangingPunct="1">
              <a:buNone/>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600"/>
              </a:lnSpc>
              <a:spcAft>
                <a:spcPts val="1000"/>
              </a:spcAft>
            </a:pPr>
            <a:r>
              <a:rPr lang="en-US" sz="1067" spc="0">
                <a:solidFill>
                  <a:schemeClr val="tx1"/>
                </a:solidFill>
              </a:rPr>
              <a:t>Understanding the user, finding out how people work individually and together. Focusing on understanding behaviors and needs rather than wishes. </a:t>
            </a:r>
            <a:endParaRPr lang="en-US" sz="1067" spc="0">
              <a:solidFill>
                <a:schemeClr val="tx1"/>
              </a:solidFill>
              <a:ea typeface="Helvetica Neue Light" panose="02000403000000020004" pitchFamily="2" charset="0"/>
            </a:endParaRPr>
          </a:p>
        </p:txBody>
      </p:sp>
      <p:cxnSp>
        <p:nvCxnSpPr>
          <p:cNvPr id="29" name="Straight Connector 28">
            <a:extLst>
              <a:ext uri="{FF2B5EF4-FFF2-40B4-BE49-F238E27FC236}">
                <a16:creationId xmlns:a16="http://schemas.microsoft.com/office/drawing/2014/main" id="{4B7FB4F6-C60B-EF41-B9D0-35E607FE234C}"/>
              </a:ext>
            </a:extLst>
          </p:cNvPr>
          <p:cNvCxnSpPr>
            <a:cxnSpLocks/>
          </p:cNvCxnSpPr>
          <p:nvPr userDrawn="1"/>
        </p:nvCxnSpPr>
        <p:spPr>
          <a:xfrm>
            <a:off x="463297" y="769129"/>
            <a:ext cx="151211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30E196C-131F-4742-AEDA-55B874ACFB71}"/>
              </a:ext>
            </a:extLst>
          </p:cNvPr>
          <p:cNvSpPr/>
          <p:nvPr userDrawn="1"/>
        </p:nvSpPr>
        <p:spPr>
          <a:xfrm>
            <a:off x="463296" y="585215"/>
            <a:ext cx="4007104" cy="153888"/>
          </a:xfrm>
          <a:prstGeom prst="rect">
            <a:avLst/>
          </a:prstGeom>
        </p:spPr>
        <p:txBody>
          <a:bodyPr wrap="square" lIns="0" tIns="0" rIns="0" bIns="0">
            <a:spAutoFit/>
          </a:bodyPr>
          <a:lstStyle/>
          <a:p>
            <a:r>
              <a:rPr lang="en-US" sz="1000">
                <a:latin typeface="Arial" panose="020B0604020202020204" pitchFamily="34" charset="0"/>
                <a:cs typeface="Arial" panose="020B0604020202020204" pitchFamily="34" charset="0"/>
              </a:rPr>
              <a:t>Understanding User Needs</a:t>
            </a:r>
          </a:p>
        </p:txBody>
      </p:sp>
      <p:pic>
        <p:nvPicPr>
          <p:cNvPr id="31" name="Picture 30">
            <a:extLst>
              <a:ext uri="{FF2B5EF4-FFF2-40B4-BE49-F238E27FC236}">
                <a16:creationId xmlns:a16="http://schemas.microsoft.com/office/drawing/2014/main" id="{EE8C6DE1-479B-2A4B-85B0-BE8D95DFB10B}"/>
              </a:ext>
            </a:extLst>
          </p:cNvPr>
          <p:cNvPicPr>
            <a:picLocks noChangeAspect="1"/>
          </p:cNvPicPr>
          <p:nvPr userDrawn="1"/>
        </p:nvPicPr>
        <p:blipFill>
          <a:blip r:embed="rId2"/>
          <a:stretch>
            <a:fillRect/>
          </a:stretch>
        </p:blipFill>
        <p:spPr>
          <a:xfrm>
            <a:off x="6357073" y="1498600"/>
            <a:ext cx="3860800" cy="3860800"/>
          </a:xfrm>
          <a:prstGeom prst="rect">
            <a:avLst/>
          </a:prstGeom>
        </p:spPr>
      </p:pic>
      <p:sp>
        <p:nvSpPr>
          <p:cNvPr id="32" name="Rectangle 31">
            <a:extLst>
              <a:ext uri="{FF2B5EF4-FFF2-40B4-BE49-F238E27FC236}">
                <a16:creationId xmlns:a16="http://schemas.microsoft.com/office/drawing/2014/main" id="{E81D696C-5559-924C-B6E2-517AC3D1A0F8}"/>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33" name="Footer Placeholder 5">
            <a:extLst>
              <a:ext uri="{FF2B5EF4-FFF2-40B4-BE49-F238E27FC236}">
                <a16:creationId xmlns:a16="http://schemas.microsoft.com/office/drawing/2014/main" id="{3E864367-F68D-F542-8605-1493A4C30377}"/>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Tree>
    <p:extLst>
      <p:ext uri="{BB962C8B-B14F-4D97-AF65-F5344CB8AC3E}">
        <p14:creationId xmlns:p14="http://schemas.microsoft.com/office/powerpoint/2010/main" val="3773319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s + Graphs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3403600" cy="1662336"/>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2622944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s + Graphs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2" y="1854201"/>
            <a:ext cx="5251621" cy="1088001"/>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266386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854200"/>
            <a:ext cx="6861716" cy="14327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762288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4368799"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68803"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357046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54506" y="1854200"/>
            <a:ext cx="5898148"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75897" y="3642469"/>
            <a:ext cx="6514163" cy="2376529"/>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a:t>
            </a:r>
            <a:r>
              <a:rPr lang="en-US" sz="1067" spc="0">
                <a:solidFill>
                  <a:schemeClr val="tx1"/>
                </a:solidFill>
                <a:ea typeface="Helvetica Neue Light" panose="02000403000000020004" pitchFamily="2" charset="0"/>
              </a:rPr>
              <a:t>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807670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3">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4379495" y="1811421"/>
            <a:ext cx="6514163" cy="4220411"/>
          </a:xfrm>
        </p:spPr>
        <p:txBody>
          <a:bodyPr lIns="0" tIns="0" rIns="0" bIns="0" numCol="2"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sit ex </a:t>
            </a:r>
            <a:r>
              <a:rPr lang="en-US" sz="1067" spc="0" err="1">
                <a:solidFill>
                  <a:schemeClr val="tx1"/>
                </a:solidFill>
                <a:ea typeface="Helvetica Neue Light" panose="02000403000000020004" pitchFamily="2" charset="0"/>
              </a:rPr>
              <a:t>enis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delibus</a:t>
            </a:r>
            <a:r>
              <a:rPr lang="en-US" sz="1067" spc="0">
                <a:solidFill>
                  <a:schemeClr val="tx1"/>
                </a:solidFill>
                <a:ea typeface="Helvetica Neue Light" panose="02000403000000020004" pitchFamily="2" charset="0"/>
              </a:rPr>
              <a:t> pel molest et </a:t>
            </a:r>
            <a:r>
              <a:rPr lang="en-US" sz="1067" spc="0" err="1">
                <a:solidFill>
                  <a:schemeClr val="tx1"/>
                </a:solidFill>
                <a:ea typeface="Helvetica Neue Light" panose="02000403000000020004" pitchFamily="2" charset="0"/>
              </a:rPr>
              <a:t>aceatus</a:t>
            </a:r>
            <a:r>
              <a:rPr lang="en-US" sz="1067" spc="0">
                <a:solidFill>
                  <a:schemeClr val="tx1"/>
                </a:solidFill>
                <a:ea typeface="Helvetica Neue Light" panose="02000403000000020004" pitchFamily="2" charset="0"/>
              </a:rPr>
              <a:t> alit </a:t>
            </a:r>
            <a:r>
              <a:rPr lang="en-US" sz="1067" spc="0" err="1">
                <a:solidFill>
                  <a:schemeClr val="tx1"/>
                </a:solidFill>
                <a:ea typeface="Helvetica Neue Light" panose="02000403000000020004" pitchFamily="2" charset="0"/>
              </a:rPr>
              <a:t>est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reperiorem</a:t>
            </a:r>
            <a:r>
              <a:rPr lang="en-US" sz="1067" spc="0">
                <a:solidFill>
                  <a:schemeClr val="tx1"/>
                </a:solidFill>
                <a:ea typeface="Helvetica Neue Light" panose="02000403000000020004" pitchFamily="2" charset="0"/>
              </a:rPr>
              <a:t> ate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delest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eosto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blabo</a:t>
            </a:r>
            <a:r>
              <a:rPr lang="en-US" sz="1067" spc="0">
                <a:solidFill>
                  <a:schemeClr val="tx1"/>
                </a:solidFill>
                <a:ea typeface="Helvetica Neue Light" panose="02000403000000020004" pitchFamily="2" charset="0"/>
              </a:rPr>
              <a:t> sedum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p>
          <a:p>
            <a:pPr>
              <a:lnSpc>
                <a:spcPts val="1200"/>
              </a:lnSpc>
              <a:spcAft>
                <a:spcPts val="750"/>
              </a:spcAft>
            </a:pPr>
            <a:r>
              <a:rPr lang="en-US" sz="1067" spc="0">
                <a:solidFill>
                  <a:schemeClr val="tx1"/>
                </a:solidFill>
                <a:ea typeface="Helvetica Neue Light" panose="02000403000000020004" pitchFamily="2" charset="0"/>
              </a:rPr>
              <a:t>Ignis di id </a:t>
            </a:r>
            <a:r>
              <a:rPr lang="en-US" sz="1067" spc="0" err="1">
                <a:solidFill>
                  <a:schemeClr val="tx1"/>
                </a:solidFill>
                <a:ea typeface="Helvetica Neue Light" panose="02000403000000020004" pitchFamily="2" charset="0"/>
              </a:rPr>
              <a:t>ulpa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consect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usandaecum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dolesequi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dolecatur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asim</a:t>
            </a:r>
            <a:r>
              <a:rPr lang="en-US" sz="1067" spc="0">
                <a:solidFill>
                  <a:schemeClr val="tx1"/>
                </a:solidFill>
                <a:ea typeface="Helvetica Neue Light" panose="02000403000000020004" pitchFamily="2" charset="0"/>
              </a:rPr>
              <a:t> sum is </a:t>
            </a:r>
            <a:r>
              <a:rPr lang="en-US" sz="1067" spc="0" err="1">
                <a:solidFill>
                  <a:schemeClr val="tx1"/>
                </a:solidFill>
                <a:ea typeface="Helvetica Neue Light" panose="02000403000000020004" pitchFamily="2" charset="0"/>
              </a:rPr>
              <a:t>restrum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aruptur</a:t>
            </a:r>
            <a:r>
              <a:rPr lang="en-US" sz="1067" spc="0">
                <a:solidFill>
                  <a:schemeClr val="tx1"/>
                </a:solidFill>
                <a:ea typeface="Helvetica Neue Light" panose="02000403000000020004" pitchFamily="2" charset="0"/>
              </a:rPr>
              <a:t>, que vel </a:t>
            </a:r>
            <a:r>
              <a:rPr lang="en-US" sz="1067" spc="0" err="1">
                <a:solidFill>
                  <a:schemeClr val="tx1"/>
                </a:solidFill>
                <a:ea typeface="Helvetica Neue Light" panose="02000403000000020004" pitchFamily="2" charset="0"/>
              </a:rPr>
              <a:t>inullup</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icitatius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quoesciisc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apel</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iniet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esti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odiscitatur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a:t>
            </a:r>
          </a:p>
          <a:p>
            <a:pPr>
              <a:lnSpc>
                <a:spcPts val="1200"/>
              </a:lnSpc>
              <a:spcAft>
                <a:spcPts val="750"/>
              </a:spcAft>
            </a:pPr>
            <a:endParaRPr lang="en-US" sz="1067" spc="0">
              <a:solidFill>
                <a:schemeClr val="tx1"/>
              </a:solidFill>
              <a:ea typeface="Helvetica Neue Light" panose="02000403000000020004" pitchFamily="2" charset="0"/>
            </a:endParaRP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9" name="Straight Connector 8">
            <a:extLst>
              <a:ext uri="{FF2B5EF4-FFF2-40B4-BE49-F238E27FC236}">
                <a16:creationId xmlns:a16="http://schemas.microsoft.com/office/drawing/2014/main" id="{31290F74-7305-B14C-B7D1-5E059064298C}"/>
              </a:ext>
            </a:extLst>
          </p:cNvPr>
          <p:cNvCxnSpPr>
            <a:cxnSpLocks/>
          </p:cNvCxnSpPr>
          <p:nvPr userDrawn="1"/>
        </p:nvCxnSpPr>
        <p:spPr>
          <a:xfrm>
            <a:off x="7783804"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0A98455-9058-3F45-92CA-C697BD1F10FA}"/>
              </a:ext>
            </a:extLst>
          </p:cNvPr>
          <p:cNvSpPr>
            <a:spLocks noGrp="1"/>
          </p:cNvSpPr>
          <p:nvPr>
            <p:ph type="body" sz="quarter" idx="18" hasCustomPrompt="1"/>
          </p:nvPr>
        </p:nvSpPr>
        <p:spPr>
          <a:xfrm>
            <a:off x="7772401"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5" name="Text Placeholder 83">
            <a:extLst>
              <a:ext uri="{FF2B5EF4-FFF2-40B4-BE49-F238E27FC236}">
                <a16:creationId xmlns:a16="http://schemas.microsoft.com/office/drawing/2014/main" id="{58564752-AA39-1745-B8DA-F0AA1182BD17}"/>
              </a:ext>
            </a:extLst>
          </p:cNvPr>
          <p:cNvSpPr>
            <a:spLocks noGrp="1"/>
          </p:cNvSpPr>
          <p:nvPr>
            <p:ph type="body" sz="quarter" idx="29" hasCustomPrompt="1"/>
          </p:nvPr>
        </p:nvSpPr>
        <p:spPr>
          <a:xfrm>
            <a:off x="4368800" y="1219200"/>
            <a:ext cx="3403600" cy="406400"/>
          </a:xfrm>
        </p:spPr>
        <p:txBody>
          <a:bodyPr lIns="0" tIns="0" rIns="0" bIns="0" anchor="b">
            <a:noAutofit/>
          </a:bodyPr>
          <a:lstStyle>
            <a:lvl1pPr marL="0" indent="0">
              <a:spcBef>
                <a:spcPts val="0"/>
              </a:spcBef>
              <a:buNone/>
              <a:defRPr sz="1333" b="1">
                <a:solidFill>
                  <a:schemeClr val="tx2"/>
                </a:solidFill>
              </a:defRPr>
            </a:lvl1pPr>
            <a:lvl2pPr>
              <a:defRPr sz="1000" b="1"/>
            </a:lvl2pPr>
            <a:lvl3pPr>
              <a:defRPr sz="1000" b="1"/>
            </a:lvl3pPr>
            <a:lvl4pPr>
              <a:defRPr sz="1000" b="1"/>
            </a:lvl4pPr>
            <a:lvl5pPr>
              <a:defRPr sz="1000" b="1"/>
            </a:lvl5pPr>
          </a:lstStyle>
          <a:p>
            <a:pPr lvl="0"/>
            <a:r>
              <a:rPr lang="en-US"/>
              <a:t>Subhead Placeholder</a:t>
            </a:r>
          </a:p>
        </p:txBody>
      </p:sp>
    </p:spTree>
    <p:extLst>
      <p:ext uri="{BB962C8B-B14F-4D97-AF65-F5344CB8AC3E}">
        <p14:creationId xmlns:p14="http://schemas.microsoft.com/office/powerpoint/2010/main" val="409941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75895" y="1854201"/>
            <a:ext cx="5898148" cy="1471863"/>
          </a:xfrm>
        </p:spPr>
        <p:txBody>
          <a:bodyPr lIns="0" tIns="0" rIns="0" bIns="0" anchor="t">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Subhead formatted placeholder </a:t>
            </a:r>
            <a:br>
              <a:rPr lang="en-US"/>
            </a:br>
            <a:r>
              <a:rPr lang="en-US"/>
              <a:t>content for a brief descriptive statement meant to proceed a bulleted list lorem ipsum sit </a:t>
            </a:r>
            <a:r>
              <a:rPr lang="en-US" err="1"/>
              <a:t>unaem</a:t>
            </a:r>
            <a:r>
              <a:rPr lang="en-US"/>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9" name="Text Placeholder 2">
            <a:extLst>
              <a:ext uri="{FF2B5EF4-FFF2-40B4-BE49-F238E27FC236}">
                <a16:creationId xmlns:a16="http://schemas.microsoft.com/office/drawing/2014/main" id="{C26BC335-C7EF-9D49-8BF8-7AFE5C53A266}"/>
              </a:ext>
            </a:extLst>
          </p:cNvPr>
          <p:cNvSpPr>
            <a:spLocks noGrp="1"/>
          </p:cNvSpPr>
          <p:nvPr>
            <p:ph type="body" sz="quarter" idx="28"/>
          </p:nvPr>
        </p:nvSpPr>
        <p:spPr>
          <a:xfrm>
            <a:off x="965200" y="3629527"/>
            <a:ext cx="2745875"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
        <p:nvSpPr>
          <p:cNvPr id="20" name="Text Placeholder 2">
            <a:extLst>
              <a:ext uri="{FF2B5EF4-FFF2-40B4-BE49-F238E27FC236}">
                <a16:creationId xmlns:a16="http://schemas.microsoft.com/office/drawing/2014/main" id="{9E83A1D1-3BA9-E341-8679-0375CB88D0E3}"/>
              </a:ext>
            </a:extLst>
          </p:cNvPr>
          <p:cNvSpPr>
            <a:spLocks noGrp="1"/>
          </p:cNvSpPr>
          <p:nvPr>
            <p:ph type="body" sz="quarter" idx="29"/>
          </p:nvPr>
        </p:nvSpPr>
        <p:spPr>
          <a:xfrm>
            <a:off x="4379496" y="3629527"/>
            <a:ext cx="2743200" cy="2298700"/>
          </a:xfrm>
        </p:spPr>
        <p:txBody>
          <a:bodyPr lIns="0" tIns="0" rIns="0" bIns="0">
            <a:normAutofit/>
          </a:bodyPr>
          <a:lstStyle>
            <a:lvl1pPr marL="0" indent="0">
              <a:lnSpc>
                <a:spcPts val="1600"/>
              </a:lnSpc>
              <a:spcBef>
                <a:spcPts val="533"/>
              </a:spcBef>
              <a:buFont typeface="Arial" panose="020B0604020202020204" pitchFamily="34" charset="0"/>
              <a:buNone/>
              <a:tabLst/>
              <a:defRPr sz="1067"/>
            </a:lvl1pPr>
            <a:lvl2pPr marL="162980" indent="-162980">
              <a:lnSpc>
                <a:spcPts val="1600"/>
              </a:lnSpc>
              <a:spcBef>
                <a:spcPts val="533"/>
              </a:spcBef>
              <a:buFont typeface="Arial" panose="020B0604020202020204" pitchFamily="34" charset="0"/>
              <a:buChar char="•"/>
              <a:tabLst/>
              <a:defRPr sz="1067"/>
            </a:lvl2pPr>
            <a:lvl3pPr marL="162980" indent="-162980">
              <a:lnSpc>
                <a:spcPts val="1600"/>
              </a:lnSpc>
              <a:spcBef>
                <a:spcPts val="533"/>
              </a:spcBef>
              <a:buFont typeface="Arial" panose="020B0604020202020204" pitchFamily="34" charset="0"/>
              <a:buChar char="•"/>
              <a:tabLst/>
              <a:defRPr sz="1067"/>
            </a:lvl3pPr>
            <a:lvl4pPr marL="162980" indent="-162980">
              <a:lnSpc>
                <a:spcPts val="1600"/>
              </a:lnSpc>
              <a:spcBef>
                <a:spcPts val="533"/>
              </a:spcBef>
              <a:buFont typeface="Arial" panose="020B0604020202020204" pitchFamily="34" charset="0"/>
              <a:buChar char="•"/>
              <a:tabLst/>
              <a:defRPr sz="1067"/>
            </a:lvl4pPr>
            <a:lvl5pPr marL="162980" indent="-162980">
              <a:lnSpc>
                <a:spcPts val="1600"/>
              </a:lnSpc>
              <a:spcBef>
                <a:spcPts val="533"/>
              </a:spcBef>
              <a:buFont typeface="Arial" panose="020B0604020202020204" pitchFamily="34" charset="0"/>
              <a:buChar char="•"/>
              <a:tabLst/>
              <a:defRPr sz="1067"/>
            </a:lvl5pPr>
          </a:lstStyle>
          <a:p>
            <a:pPr lvl="0"/>
            <a:endParaRPr lang="en-US"/>
          </a:p>
        </p:txBody>
      </p:sp>
    </p:spTree>
    <p:extLst>
      <p:ext uri="{BB962C8B-B14F-4D97-AF65-F5344CB8AC3E}">
        <p14:creationId xmlns:p14="http://schemas.microsoft.com/office/powerpoint/2010/main" val="3720421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Image 3">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3" name="Picture Placeholder 2">
            <a:extLst>
              <a:ext uri="{FF2B5EF4-FFF2-40B4-BE49-F238E27FC236}">
                <a16:creationId xmlns:a16="http://schemas.microsoft.com/office/drawing/2014/main" id="{032F10C3-F5B8-9242-A850-4F8454E25BF9}"/>
              </a:ext>
            </a:extLst>
          </p:cNvPr>
          <p:cNvSpPr>
            <a:spLocks noGrp="1" noChangeAspect="1"/>
          </p:cNvSpPr>
          <p:nvPr>
            <p:ph type="pic" sz="quarter" idx="18" hasCustomPrompt="1"/>
          </p:nvPr>
        </p:nvSpPr>
        <p:spPr>
          <a:xfrm>
            <a:off x="0" y="1611063"/>
            <a:ext cx="7379368" cy="4150895"/>
          </a:xfrm>
          <a:solidFill>
            <a:schemeClr val="accent5">
              <a:lumMod val="60000"/>
              <a:lumOff val="40000"/>
            </a:schemeClr>
          </a:solidFill>
        </p:spPr>
        <p:txBody>
          <a:bodyPr anchor="ctr"/>
          <a:lstStyle>
            <a:lvl1pPr marL="0" indent="0" algn="ctr">
              <a:buNone/>
              <a:defRPr/>
            </a:lvl1pPr>
          </a:lstStyle>
          <a:p>
            <a:r>
              <a:rPr lang="en-US"/>
              <a:t>Click to insert 16:9 image</a:t>
            </a:r>
          </a:p>
        </p:txBody>
      </p:sp>
      <p:sp>
        <p:nvSpPr>
          <p:cNvPr id="10" name="Text Placeholder 4">
            <a:extLst>
              <a:ext uri="{FF2B5EF4-FFF2-40B4-BE49-F238E27FC236}">
                <a16:creationId xmlns:a16="http://schemas.microsoft.com/office/drawing/2014/main" id="{E23CB88A-AA7A-9C46-A790-320461BEB174}"/>
              </a:ext>
            </a:extLst>
          </p:cNvPr>
          <p:cNvSpPr>
            <a:spLocks noGrp="1"/>
          </p:cNvSpPr>
          <p:nvPr>
            <p:ph type="body" sz="quarter" idx="17" hasCustomPrompt="1"/>
          </p:nvPr>
        </p:nvSpPr>
        <p:spPr>
          <a:xfrm>
            <a:off x="7772401" y="4395538"/>
            <a:ext cx="3050673" cy="1401009"/>
          </a:xfrm>
        </p:spPr>
        <p:txBody>
          <a:bodyPr lIns="0" tIns="0" rIns="0" bIns="0" numCol="1" spcCol="228600" anchor="b">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14" name="Text Placeholder 2">
            <a:extLst>
              <a:ext uri="{FF2B5EF4-FFF2-40B4-BE49-F238E27FC236}">
                <a16:creationId xmlns:a16="http://schemas.microsoft.com/office/drawing/2014/main" id="{BE45E905-B885-0D49-BC77-0B7C3BE1A3EA}"/>
              </a:ext>
            </a:extLst>
          </p:cNvPr>
          <p:cNvSpPr>
            <a:spLocks noGrp="1"/>
          </p:cNvSpPr>
          <p:nvPr>
            <p:ph type="body" sz="quarter" idx="16" hasCustomPrompt="1"/>
          </p:nvPr>
        </p:nvSpPr>
        <p:spPr>
          <a:xfrm>
            <a:off x="7761702" y="3173663"/>
            <a:ext cx="3061372"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Tree>
    <p:extLst>
      <p:ext uri="{BB962C8B-B14F-4D97-AF65-F5344CB8AC3E}">
        <p14:creationId xmlns:p14="http://schemas.microsoft.com/office/powerpoint/2010/main" val="891598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Image 4">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 name="Text Placeholder 2">
            <a:extLst>
              <a:ext uri="{FF2B5EF4-FFF2-40B4-BE49-F238E27FC236}">
                <a16:creationId xmlns:a16="http://schemas.microsoft.com/office/drawing/2014/main" id="{1487784D-D77E-854E-9F85-521FD604A841}"/>
              </a:ext>
            </a:extLst>
          </p:cNvPr>
          <p:cNvSpPr>
            <a:spLocks noGrp="1"/>
          </p:cNvSpPr>
          <p:nvPr>
            <p:ph type="body" sz="quarter" idx="16" hasCustomPrompt="1"/>
          </p:nvPr>
        </p:nvSpPr>
        <p:spPr>
          <a:xfrm>
            <a:off x="965201" y="1854200"/>
            <a:ext cx="5264912" cy="1491808"/>
          </a:xfrm>
        </p:spPr>
        <p:txBody>
          <a:bodyPr lIns="0" tIns="0" rIns="0" bIns="0" anchor="b">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or quote</a:t>
            </a:r>
            <a:br>
              <a:rPr lang="en-US"/>
            </a:br>
            <a:r>
              <a:rPr lang="en-US"/>
              <a:t>content placeholder</a:t>
            </a:r>
          </a:p>
        </p:txBody>
      </p:sp>
      <p:sp>
        <p:nvSpPr>
          <p:cNvPr id="16" name="Text Placeholder 4">
            <a:extLst>
              <a:ext uri="{FF2B5EF4-FFF2-40B4-BE49-F238E27FC236}">
                <a16:creationId xmlns:a16="http://schemas.microsoft.com/office/drawing/2014/main" id="{5BF65384-DE44-1F47-90C4-6D560E17CF9F}"/>
              </a:ext>
            </a:extLst>
          </p:cNvPr>
          <p:cNvSpPr>
            <a:spLocks noGrp="1"/>
          </p:cNvSpPr>
          <p:nvPr>
            <p:ph type="body" sz="quarter" idx="17" hasCustomPrompt="1"/>
          </p:nvPr>
        </p:nvSpPr>
        <p:spPr>
          <a:xfrm>
            <a:off x="965204" y="3642469"/>
            <a:ext cx="3053347" cy="2376529"/>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Nametra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remoluptatur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sintem</a:t>
            </a:r>
            <a:r>
              <a:rPr lang="en-US" sz="1067" spc="0">
                <a:solidFill>
                  <a:schemeClr val="tx1"/>
                </a:solidFill>
                <a:ea typeface="Helvetica Neue Light" panose="02000403000000020004" pitchFamily="2" charset="0"/>
              </a:rPr>
              <a:t> era </a:t>
            </a:r>
            <a:r>
              <a:rPr lang="en-US" sz="1067" spc="0" err="1">
                <a:solidFill>
                  <a:schemeClr val="tx1"/>
                </a:solidFill>
                <a:ea typeface="Helvetica Neue Light" panose="02000403000000020004" pitchFamily="2" charset="0"/>
              </a:rPr>
              <a:t>dolorerr</a:t>
            </a:r>
            <a:r>
              <a:rPr lang="en-US" sz="1067" spc="0">
                <a:solidFill>
                  <a:schemeClr val="tx1"/>
                </a:solidFill>
                <a:ea typeface="Helvetica Neue Light" panose="02000403000000020004" pitchFamily="2" charset="0"/>
              </a:rPr>
              <a:t> um, </a:t>
            </a:r>
            <a:r>
              <a:rPr lang="en-US" sz="1067" spc="0" err="1">
                <a:solidFill>
                  <a:schemeClr val="tx1"/>
                </a:solidFill>
                <a:ea typeface="Helvetica Neue Light" panose="02000403000000020004" pitchFamily="2" charset="0"/>
              </a:rPr>
              <a:t>omnitatiunt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peligent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porem</a:t>
            </a:r>
            <a:r>
              <a:rPr lang="en-US" sz="1067" spc="0">
                <a:solidFill>
                  <a:schemeClr val="tx1"/>
                </a:solidFill>
                <a:ea typeface="Helvetica Neue Light" panose="02000403000000020004" pitchFamily="2" charset="0"/>
              </a:rPr>
              <a:t> qui </a:t>
            </a:r>
            <a:r>
              <a:rPr lang="en-US" sz="1067" spc="0" err="1">
                <a:solidFill>
                  <a:schemeClr val="tx1"/>
                </a:solidFill>
                <a:ea typeface="Helvetica Neue Light" panose="02000403000000020004" pitchFamily="2" charset="0"/>
              </a:rPr>
              <a:t>officiatia</a:t>
            </a:r>
            <a:r>
              <a:rPr lang="en-US" sz="1067" spc="0">
                <a:solidFill>
                  <a:schemeClr val="tx1"/>
                </a:solidFill>
                <a:ea typeface="Helvetica Neue Light" panose="02000403000000020004" pitchFamily="2" charset="0"/>
              </a:rPr>
              <a:t> sum </a:t>
            </a:r>
            <a:r>
              <a:rPr lang="en-US" sz="1067" spc="0" err="1">
                <a:solidFill>
                  <a:schemeClr val="tx1"/>
                </a:solidFill>
                <a:ea typeface="Helvetica Neue Light" panose="02000403000000020004" pitchFamily="2" charset="0"/>
              </a:rPr>
              <a:t>recusciae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volorum</a:t>
            </a:r>
            <a:r>
              <a:rPr lang="en-US" sz="1067" spc="0">
                <a:solidFill>
                  <a:schemeClr val="tx1"/>
                </a:solidFill>
                <a:ea typeface="Helvetica Neue Light" panose="02000403000000020004" pitchFamily="2" charset="0"/>
              </a:rPr>
              <a:t> re, </a:t>
            </a:r>
            <a:r>
              <a:rPr lang="en-US" sz="1067" spc="0" err="1">
                <a:solidFill>
                  <a:schemeClr val="tx1"/>
                </a:solidFill>
                <a:ea typeface="Helvetica Neue Light" panose="02000403000000020004" pitchFamily="2" charset="0"/>
              </a:rPr>
              <a:t>esciisc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ienienet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omnis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moluptatibus</a:t>
            </a:r>
            <a:r>
              <a:rPr lang="en-US" sz="1067" spc="0">
                <a:solidFill>
                  <a:schemeClr val="tx1"/>
                </a:solidFill>
                <a:ea typeface="Helvetica Neue Light" panose="02000403000000020004" pitchFamily="2" charset="0"/>
              </a:rPr>
              <a:t>.</a:t>
            </a:r>
          </a:p>
          <a:p>
            <a:pPr>
              <a:lnSpc>
                <a:spcPts val="1200"/>
              </a:lnSpc>
              <a:spcAft>
                <a:spcPts val="750"/>
              </a:spcAft>
            </a:pPr>
            <a:r>
              <a:rPr lang="en-US" sz="1067" spc="0" err="1">
                <a:solidFill>
                  <a:schemeClr val="tx1"/>
                </a:solidFill>
                <a:ea typeface="Helvetica Neue Light" panose="02000403000000020004" pitchFamily="2" charset="0"/>
              </a:rPr>
              <a:t>Inctem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seque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mo</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expliaearum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quntus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resequia</a:t>
            </a:r>
            <a:r>
              <a:rPr lang="en-US" sz="1067" spc="0">
                <a:solidFill>
                  <a:schemeClr val="tx1"/>
                </a:solidFill>
                <a:ea typeface="Helvetica Neue Light" panose="02000403000000020004" pitchFamily="2" charset="0"/>
              </a:rPr>
              <a:t> pos </a:t>
            </a:r>
            <a:r>
              <a:rPr lang="en-US" sz="1067" spc="0" err="1">
                <a:solidFill>
                  <a:schemeClr val="tx1"/>
                </a:solidFill>
                <a:ea typeface="Helvetica Neue Light" panose="02000403000000020004" pitchFamily="2" charset="0"/>
              </a:rPr>
              <a:t>magnatur</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Ratusam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simagnatur</a:t>
            </a:r>
            <a:r>
              <a:rPr lang="en-US" sz="1067" spc="0">
                <a:solidFill>
                  <a:schemeClr val="tx1"/>
                </a:solidFill>
                <a:ea typeface="Helvetica Neue Light" panose="02000403000000020004" pitchFamily="2" charset="0"/>
              </a:rPr>
              <a:t> turion </a:t>
            </a:r>
            <a:r>
              <a:rPr lang="en-US" sz="1067" spc="0" err="1">
                <a:solidFill>
                  <a:schemeClr val="tx1"/>
                </a:solidFill>
                <a:ea typeface="Helvetica Neue Light" panose="02000403000000020004" pitchFamily="2" charset="0"/>
              </a:rPr>
              <a:t>cus</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a:t>
            </a:r>
          </a:p>
        </p:txBody>
      </p:sp>
      <p:sp>
        <p:nvSpPr>
          <p:cNvPr id="8" name="Rectangle 7">
            <a:extLst>
              <a:ext uri="{FF2B5EF4-FFF2-40B4-BE49-F238E27FC236}">
                <a16:creationId xmlns:a16="http://schemas.microsoft.com/office/drawing/2014/main" id="{B9D61246-740E-0744-A69F-F0E810810B42}"/>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077CE089-69B6-694E-A70E-2FD0F456291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cxnSp>
        <p:nvCxnSpPr>
          <p:cNvPr id="15" name="Straight Connector 14">
            <a:extLst>
              <a:ext uri="{FF2B5EF4-FFF2-40B4-BE49-F238E27FC236}">
                <a16:creationId xmlns:a16="http://schemas.microsoft.com/office/drawing/2014/main" id="{0718D6C6-099B-454B-AC14-233B9E01E258}"/>
              </a:ext>
            </a:extLst>
          </p:cNvPr>
          <p:cNvCxnSpPr>
            <a:cxnSpLocks/>
          </p:cNvCxnSpPr>
          <p:nvPr userDrawn="1"/>
        </p:nvCxnSpPr>
        <p:spPr>
          <a:xfrm>
            <a:off x="4380205" y="3683000"/>
            <a:ext cx="1829456" cy="0"/>
          </a:xfrm>
          <a:prstGeom prst="line">
            <a:avLst/>
          </a:prstGeom>
          <a:ln w="12700">
            <a:solidFill>
              <a:srgbClr val="21409A"/>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7010020-25AA-F249-93EC-D0D29341E5D6}"/>
              </a:ext>
            </a:extLst>
          </p:cNvPr>
          <p:cNvSpPr>
            <a:spLocks noGrp="1"/>
          </p:cNvSpPr>
          <p:nvPr>
            <p:ph type="body" sz="quarter" idx="18" hasCustomPrompt="1"/>
          </p:nvPr>
        </p:nvSpPr>
        <p:spPr>
          <a:xfrm>
            <a:off x="4368802" y="3849905"/>
            <a:ext cx="1827196" cy="1180899"/>
          </a:xfrm>
        </p:spPr>
        <p:txBody>
          <a:bodyPr lIns="0" tIns="0" rIns="0" bIns="0">
            <a:normAutofit/>
          </a:bodyPr>
          <a:lstStyle>
            <a:lvl1pPr marL="0" indent="0">
              <a:lnSpc>
                <a:spcPts val="1600"/>
              </a:lnSpc>
              <a:spcAft>
                <a:spcPts val="1000"/>
              </a:spcAft>
              <a:buNone/>
              <a:defRPr sz="1067" b="1" i="1">
                <a:solidFill>
                  <a:schemeClr val="tx2"/>
                </a:solidFill>
              </a:defRPr>
            </a:lvl1pPr>
            <a:lvl2pPr>
              <a:lnSpc>
                <a:spcPts val="1600"/>
              </a:lnSpc>
              <a:defRPr sz="1067" b="1" i="1">
                <a:solidFill>
                  <a:schemeClr val="tx2"/>
                </a:solidFill>
              </a:defRPr>
            </a:lvl2pPr>
            <a:lvl3pPr>
              <a:lnSpc>
                <a:spcPts val="1600"/>
              </a:lnSpc>
              <a:defRPr sz="1067" b="1" i="1">
                <a:solidFill>
                  <a:schemeClr val="tx2"/>
                </a:solidFill>
              </a:defRPr>
            </a:lvl3pPr>
            <a:lvl4pPr>
              <a:lnSpc>
                <a:spcPts val="1600"/>
              </a:lnSpc>
              <a:defRPr sz="1067" b="1" i="1">
                <a:solidFill>
                  <a:schemeClr val="tx2"/>
                </a:solidFill>
              </a:defRPr>
            </a:lvl4pPr>
            <a:lvl5pPr>
              <a:lnSpc>
                <a:spcPts val="1600"/>
              </a:lnSpc>
              <a:defRPr sz="1067" b="1" i="1">
                <a:solidFill>
                  <a:schemeClr val="tx2"/>
                </a:solidFill>
              </a:defRPr>
            </a:lvl5pPr>
          </a:lstStyle>
          <a:p>
            <a:pPr>
              <a:lnSpc>
                <a:spcPts val="1200"/>
              </a:lnSpc>
              <a:spcAft>
                <a:spcPts val="750"/>
              </a:spcAft>
            </a:pP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Callout or quote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seque</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doluptatur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mo</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explia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earumquuntus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resequia</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b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b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pos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Ratusam</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simagnatur</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 turion </a:t>
            </a:r>
            <a:r>
              <a:rPr lang="en-US" sz="1067" b="1" i="1" err="1">
                <a:solidFill>
                  <a:srgbClr val="21409A"/>
                </a:solidFill>
                <a:latin typeface="Arial" panose="020B0604020202020204" pitchFamily="34" charset="0"/>
                <a:ea typeface="Helvetica Neue Light" panose="02000403000000020004" pitchFamily="2" charset="0"/>
                <a:cs typeface="Arial" panose="020B0604020202020204" pitchFamily="34" charset="0"/>
              </a:rPr>
              <a:t>cus</a:t>
            </a:r>
            <a:r>
              <a:rPr lang="en-US" sz="1067" b="1" i="1">
                <a:solidFill>
                  <a:srgbClr val="21409A"/>
                </a:solidFill>
                <a:latin typeface="Arial" panose="020B0604020202020204" pitchFamily="34" charset="0"/>
                <a:ea typeface="Helvetica Neue Light" panose="02000403000000020004" pitchFamily="2" charset="0"/>
                <a:cs typeface="Arial" panose="020B0604020202020204" pitchFamily="34" charset="0"/>
              </a:rPr>
              <a:t>.</a:t>
            </a:r>
          </a:p>
        </p:txBody>
      </p:sp>
      <p:sp>
        <p:nvSpPr>
          <p:cNvPr id="11" name="Picture Placeholder 5">
            <a:extLst>
              <a:ext uri="{FF2B5EF4-FFF2-40B4-BE49-F238E27FC236}">
                <a16:creationId xmlns:a16="http://schemas.microsoft.com/office/drawing/2014/main" id="{860B80CF-9605-2745-B159-0D3A08FA644D}"/>
              </a:ext>
            </a:extLst>
          </p:cNvPr>
          <p:cNvSpPr>
            <a:spLocks noGrp="1"/>
          </p:cNvSpPr>
          <p:nvPr>
            <p:ph type="pic" sz="quarter" idx="19" hasCustomPrompt="1"/>
          </p:nvPr>
        </p:nvSpPr>
        <p:spPr>
          <a:xfrm>
            <a:off x="7032624" y="0"/>
            <a:ext cx="5159376" cy="6858000"/>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134433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Image 5">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344168"/>
            <a:ext cx="7351776" cy="5513832"/>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7772401" y="3118426"/>
            <a:ext cx="3050673" cy="1223637"/>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7761701" y="1854200"/>
            <a:ext cx="3414299" cy="1097548"/>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and </a:t>
            </a:r>
            <a:br>
              <a:rPr lang="en-US"/>
            </a:br>
            <a:r>
              <a:rPr lang="en-US"/>
              <a:t>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59"/>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3:2 image</a:t>
            </a:r>
          </a:p>
        </p:txBody>
      </p:sp>
    </p:spTree>
    <p:extLst>
      <p:ext uri="{BB962C8B-B14F-4D97-AF65-F5344CB8AC3E}">
        <p14:creationId xmlns:p14="http://schemas.microsoft.com/office/powerpoint/2010/main" val="1445353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 Image 6">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3048000" y="1"/>
            <a:ext cx="9144001" cy="6858001"/>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4751139"/>
            <a:ext cx="2128997"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2" y="2876297"/>
            <a:ext cx="2164080" cy="1708164"/>
          </a:xfrm>
        </p:spPr>
        <p:txBody>
          <a:bodyPr lIns="0" tIns="0" rIns="0" bIns="0" anchor="b">
            <a:noAutofit/>
          </a:bodyPr>
          <a:lstStyle>
            <a:lvl1pPr marL="0" indent="0">
              <a:lnSpc>
                <a:spcPct val="80000"/>
              </a:lnSpc>
              <a:spcBef>
                <a:spcPts val="0"/>
              </a:spcBef>
              <a:buNone/>
              <a:defRPr sz="24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 </a:t>
            </a:r>
            <a:br>
              <a:rPr lang="en-US"/>
            </a:br>
            <a:r>
              <a:rPr lang="en-US"/>
              <a:t>and callout 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99609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Image 7">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5327904" y="-1"/>
            <a:ext cx="6864096" cy="6864096"/>
          </a:xfrm>
          <a:solidFill>
            <a:schemeClr val="accent5">
              <a:lumMod val="60000"/>
              <a:lumOff val="40000"/>
            </a:schemeClr>
          </a:solidFill>
        </p:spPr>
        <p:txBody>
          <a:bodyPr anchor="ctr"/>
          <a:lstStyle>
            <a:lvl1pPr marL="0" indent="0" algn="ctr">
              <a:buNone/>
              <a:defRPr/>
            </a:lvl1pPr>
          </a:lstStyle>
          <a:p>
            <a:r>
              <a:rPr lang="en-US"/>
              <a:t>Click to insert 1:1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33" name="Text Placeholder 4">
            <a:extLst>
              <a:ext uri="{FF2B5EF4-FFF2-40B4-BE49-F238E27FC236}">
                <a16:creationId xmlns:a16="http://schemas.microsoft.com/office/drawing/2014/main" id="{56230903-C730-E248-A451-440263D81277}"/>
              </a:ext>
            </a:extLst>
          </p:cNvPr>
          <p:cNvSpPr>
            <a:spLocks noGrp="1"/>
          </p:cNvSpPr>
          <p:nvPr>
            <p:ph type="body" sz="quarter" idx="17" hasCustomPrompt="1"/>
          </p:nvPr>
        </p:nvSpPr>
        <p:spPr>
          <a:xfrm>
            <a:off x="480092" y="3683000"/>
            <a:ext cx="3255805" cy="1624261"/>
          </a:xfrm>
        </p:spPr>
        <p:txBody>
          <a:bodyPr lIns="0" tIns="0" rIns="0" bIns="0" numCol="1" spcCol="228600">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
        <p:nvSpPr>
          <p:cNvPr id="34" name="Text Placeholder 2">
            <a:extLst>
              <a:ext uri="{FF2B5EF4-FFF2-40B4-BE49-F238E27FC236}">
                <a16:creationId xmlns:a16="http://schemas.microsoft.com/office/drawing/2014/main" id="{F4272512-FEF8-6040-96CB-12E23D32C598}"/>
              </a:ext>
            </a:extLst>
          </p:cNvPr>
          <p:cNvSpPr>
            <a:spLocks noGrp="1"/>
          </p:cNvSpPr>
          <p:nvPr>
            <p:ph type="body" sz="quarter" idx="16" hasCustomPrompt="1"/>
          </p:nvPr>
        </p:nvSpPr>
        <p:spPr>
          <a:xfrm>
            <a:off x="469391" y="1854201"/>
            <a:ext cx="3288876" cy="930945"/>
          </a:xfrm>
        </p:spPr>
        <p:txBody>
          <a:bodyPr lIns="0" tIns="0" rIns="0" bIns="0" anchor="t">
            <a:noAutofit/>
          </a:bodyPr>
          <a:lstStyle>
            <a:lvl1pPr marL="0" indent="0">
              <a:lnSpc>
                <a:spcPct val="80000"/>
              </a:lnSpc>
              <a:spcBef>
                <a:spcPts val="0"/>
              </a:spcBef>
              <a:buNone/>
              <a:defRPr sz="4000">
                <a:solidFill>
                  <a:schemeClr val="tx2"/>
                </a:solidFill>
              </a:defRPr>
            </a:lvl1pPr>
            <a:lvl2pPr>
              <a:lnSpc>
                <a:spcPct val="80000"/>
              </a:lnSpc>
              <a:defRPr sz="4000"/>
            </a:lvl2pPr>
            <a:lvl3pPr>
              <a:lnSpc>
                <a:spcPct val="80000"/>
              </a:lnSpc>
              <a:defRPr sz="4000"/>
            </a:lvl3pPr>
            <a:lvl4pPr>
              <a:lnSpc>
                <a:spcPct val="80000"/>
              </a:lnSpc>
              <a:defRPr sz="4000"/>
            </a:lvl4pPr>
            <a:lvl5pPr>
              <a:lnSpc>
                <a:spcPct val="80000"/>
              </a:lnSpc>
              <a:defRPr sz="4000"/>
            </a:lvl5pPr>
          </a:lstStyle>
          <a:p>
            <a:pPr lvl="0"/>
            <a:r>
              <a:rPr lang="en-US"/>
              <a:t>Headline</a:t>
            </a:r>
          </a:p>
          <a:p>
            <a:pPr lvl="0"/>
            <a:r>
              <a:rPr lang="en-US"/>
              <a:t>Placeholder</a:t>
            </a: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370055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Image 8">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0" y="1854200"/>
            <a:ext cx="6671733" cy="50038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5" name="Picture Placeholder 5">
            <a:extLst>
              <a:ext uri="{FF2B5EF4-FFF2-40B4-BE49-F238E27FC236}">
                <a16:creationId xmlns:a16="http://schemas.microsoft.com/office/drawing/2014/main" id="{B6D3EC73-C70E-2849-B294-C4097E2C5404}"/>
              </a:ext>
            </a:extLst>
          </p:cNvPr>
          <p:cNvSpPr>
            <a:spLocks noGrp="1"/>
          </p:cNvSpPr>
          <p:nvPr>
            <p:ph type="pic" sz="quarter" idx="25" hasCustomPrompt="1"/>
          </p:nvPr>
        </p:nvSpPr>
        <p:spPr>
          <a:xfrm>
            <a:off x="7772400" y="0"/>
            <a:ext cx="3044563" cy="4046925"/>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
        <p:nvSpPr>
          <p:cNvPr id="4" name="Text Placeholder 3">
            <a:extLst>
              <a:ext uri="{FF2B5EF4-FFF2-40B4-BE49-F238E27FC236}">
                <a16:creationId xmlns:a16="http://schemas.microsoft.com/office/drawing/2014/main" id="{682FF7E1-AD42-DD48-A68A-E333C22C824B}"/>
              </a:ext>
            </a:extLst>
          </p:cNvPr>
          <p:cNvSpPr>
            <a:spLocks noGrp="1"/>
          </p:cNvSpPr>
          <p:nvPr>
            <p:ph type="body" sz="quarter" idx="26" hasCustomPrompt="1"/>
          </p:nvPr>
        </p:nvSpPr>
        <p:spPr>
          <a:xfrm>
            <a:off x="7772401" y="4051778"/>
            <a:ext cx="3044563" cy="2806223"/>
          </a:xfrm>
        </p:spPr>
        <p:txBody>
          <a:bodyPr lIns="0" tIns="0" rIns="0" bIns="0" anchor="ctr">
            <a:normAutofit/>
          </a:bodyPr>
          <a:lstStyle>
            <a:lvl1pPr marL="0" indent="0">
              <a:lnSpc>
                <a:spcPts val="1600"/>
              </a:lnSpc>
              <a:spcBef>
                <a:spcPts val="1000"/>
              </a:spcBef>
              <a:buNone/>
              <a:defRPr sz="1067">
                <a:solidFill>
                  <a:schemeClr val="bg1"/>
                </a:solidFill>
              </a:defRPr>
            </a:lvl1pPr>
            <a:lvl2pPr>
              <a:lnSpc>
                <a:spcPts val="1600"/>
              </a:lnSpc>
              <a:spcBef>
                <a:spcPts val="1000"/>
              </a:spcBef>
              <a:defRPr sz="1067">
                <a:solidFill>
                  <a:schemeClr val="bg1"/>
                </a:solidFill>
              </a:defRPr>
            </a:lvl2pPr>
            <a:lvl3pPr>
              <a:lnSpc>
                <a:spcPts val="1600"/>
              </a:lnSpc>
              <a:spcBef>
                <a:spcPts val="1000"/>
              </a:spcBef>
              <a:defRPr sz="1067">
                <a:solidFill>
                  <a:schemeClr val="bg1"/>
                </a:solidFill>
              </a:defRPr>
            </a:lvl3pPr>
            <a:lvl4pPr>
              <a:lnSpc>
                <a:spcPts val="1600"/>
              </a:lnSpc>
              <a:spcBef>
                <a:spcPts val="1000"/>
              </a:spcBef>
              <a:defRPr sz="1067">
                <a:solidFill>
                  <a:schemeClr val="bg1"/>
                </a:solidFill>
              </a:defRPr>
            </a:lvl4pPr>
            <a:lvl5pPr>
              <a:lnSpc>
                <a:spcPts val="1600"/>
              </a:lnSpc>
              <a:spcBef>
                <a:spcPts val="1000"/>
              </a:spcBef>
              <a:defRPr sz="1067">
                <a:solidFill>
                  <a:schemeClr val="bg1"/>
                </a:solidFill>
              </a:defRPr>
            </a:lvl5pPr>
          </a:lstStyle>
          <a:p>
            <a:pPr lvl="0"/>
            <a:r>
              <a:rPr lang="en-US" err="1"/>
              <a:t>Faccum</a:t>
            </a:r>
            <a:r>
              <a:rPr lang="en-US"/>
              <a:t> </a:t>
            </a:r>
            <a:r>
              <a:rPr lang="en-US" err="1"/>
              <a:t>inciaspici</a:t>
            </a:r>
            <a:r>
              <a:rPr lang="en-US"/>
              <a:t> </a:t>
            </a:r>
            <a:r>
              <a:rPr lang="en-US" err="1"/>
              <a:t>cupistibus</a:t>
            </a:r>
            <a:r>
              <a:rPr lang="en-US"/>
              <a:t> </a:t>
            </a:r>
            <a:r>
              <a:rPr lang="en-US" err="1"/>
              <a:t>sitiam</a:t>
            </a:r>
            <a:r>
              <a:rPr lang="en-US"/>
              <a:t> </a:t>
            </a:r>
            <a:r>
              <a:rPr lang="en-US" err="1"/>
              <a:t>tempossimus</a:t>
            </a:r>
            <a:r>
              <a:rPr lang="en-US"/>
              <a:t> </a:t>
            </a:r>
            <a:r>
              <a:rPr lang="en-US" err="1"/>
              <a:t>piet</a:t>
            </a:r>
            <a:r>
              <a:rPr lang="en-US"/>
              <a:t> </a:t>
            </a:r>
            <a:r>
              <a:rPr lang="en-US" err="1"/>
              <a:t>eius</a:t>
            </a:r>
            <a:r>
              <a:rPr lang="en-US"/>
              <a:t> </a:t>
            </a:r>
            <a:r>
              <a:rPr lang="en-US" err="1"/>
              <a:t>inient</a:t>
            </a:r>
            <a:r>
              <a:rPr lang="en-US"/>
              <a:t> et </a:t>
            </a:r>
            <a:r>
              <a:rPr lang="en-US" err="1"/>
              <a:t>rere</a:t>
            </a:r>
            <a:r>
              <a:rPr lang="en-US"/>
              <a:t> </a:t>
            </a:r>
            <a:r>
              <a:rPr lang="en-US" err="1"/>
              <a:t>autas</a:t>
            </a:r>
            <a:r>
              <a:rPr lang="en-US"/>
              <a:t> </a:t>
            </a:r>
            <a:r>
              <a:rPr lang="en-US" err="1"/>
              <a:t>delluntum</a:t>
            </a:r>
            <a:r>
              <a:rPr lang="en-US"/>
              <a:t> </a:t>
            </a:r>
            <a:r>
              <a:rPr lang="en-US" err="1"/>
              <a:t>doluntas</a:t>
            </a:r>
            <a:r>
              <a:rPr lang="en-US"/>
              <a:t> </a:t>
            </a:r>
            <a:r>
              <a:rPr lang="en-US" err="1"/>
              <a:t>aboribusam</a:t>
            </a:r>
            <a:r>
              <a:rPr lang="en-US"/>
              <a:t> </a:t>
            </a:r>
            <a:r>
              <a:rPr lang="en-US" err="1"/>
              <a:t>quoo</a:t>
            </a:r>
            <a:r>
              <a:rPr lang="en-US"/>
              <a:t> </a:t>
            </a:r>
            <a:r>
              <a:rPr lang="en-US" err="1"/>
              <a:t>ommuluptat</a:t>
            </a:r>
            <a:r>
              <a:rPr lang="en-US"/>
              <a:t> rem dent </a:t>
            </a:r>
            <a:r>
              <a:rPr lang="en-US" err="1"/>
              <a:t>optam</a:t>
            </a:r>
            <a:r>
              <a:rPr lang="en-US"/>
              <a:t> res </a:t>
            </a:r>
            <a:r>
              <a:rPr lang="en-US" err="1"/>
              <a:t>nuam</a:t>
            </a:r>
            <a:r>
              <a:rPr lang="en-US"/>
              <a:t> </a:t>
            </a:r>
            <a:r>
              <a:rPr lang="en-US" err="1"/>
              <a:t>velic</a:t>
            </a:r>
            <a:r>
              <a:rPr lang="en-US"/>
              <a:t> </a:t>
            </a:r>
            <a:r>
              <a:rPr lang="en-US" err="1"/>
              <a:t>tem</a:t>
            </a:r>
            <a:r>
              <a:rPr lang="en-US"/>
              <a:t> </a:t>
            </a:r>
            <a:r>
              <a:rPr lang="en-US" err="1"/>
              <a:t>eria</a:t>
            </a:r>
            <a:r>
              <a:rPr lang="en-US"/>
              <a:t> </a:t>
            </a:r>
            <a:r>
              <a:rPr lang="en-US" err="1"/>
              <a:t>vendit</a:t>
            </a:r>
            <a:r>
              <a:rPr lang="en-US"/>
              <a:t> </a:t>
            </a:r>
            <a:r>
              <a:rPr lang="en-US" err="1"/>
              <a:t>aliamendis</a:t>
            </a:r>
            <a:r>
              <a:rPr lang="en-US"/>
              <a:t>.</a:t>
            </a:r>
          </a:p>
        </p:txBody>
      </p:sp>
    </p:spTree>
    <p:extLst>
      <p:ext uri="{BB962C8B-B14F-4D97-AF65-F5344CB8AC3E}">
        <p14:creationId xmlns:p14="http://schemas.microsoft.com/office/powerpoint/2010/main" val="204327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133" baseline="0">
                <a:solidFill>
                  <a:schemeClr val="bg1"/>
                </a:solidFill>
              </a:defRPr>
            </a:lvl1pPr>
          </a:lstStyle>
          <a:p>
            <a:r>
              <a:rPr lang="en-US"/>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VERSION #</a:t>
            </a:r>
          </a:p>
        </p:txBody>
      </p:sp>
      <p:pic>
        <p:nvPicPr>
          <p:cNvPr id="34" name="Picture 33" descr="A picture containing drawing, meter, clock&#10;&#10;Description automatically generated">
            <a:extLst>
              <a:ext uri="{FF2B5EF4-FFF2-40B4-BE49-F238E27FC236}">
                <a16:creationId xmlns:a16="http://schemas.microsoft.com/office/drawing/2014/main" id="{E6A572D0-A14C-1E4D-A2F8-EA0D5826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432" y="6302956"/>
            <a:ext cx="960968" cy="265576"/>
          </a:xfrm>
          <a:prstGeom prst="rect">
            <a:avLst/>
          </a:prstGeom>
        </p:spPr>
      </p:pic>
    </p:spTree>
    <p:extLst>
      <p:ext uri="{BB962C8B-B14F-4D97-AF65-F5344CB8AC3E}">
        <p14:creationId xmlns:p14="http://schemas.microsoft.com/office/powerpoint/2010/main" val="2524659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Image 9">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2F10C3-F5B8-9242-A850-4F8454E25BF9}"/>
              </a:ext>
            </a:extLst>
          </p:cNvPr>
          <p:cNvSpPr>
            <a:spLocks noGrp="1"/>
          </p:cNvSpPr>
          <p:nvPr>
            <p:ph type="pic" sz="quarter" idx="18" hasCustomPrompt="1"/>
          </p:nvPr>
        </p:nvSpPr>
        <p:spPr>
          <a:xfrm>
            <a:off x="4470400" y="584200"/>
            <a:ext cx="7721600" cy="5791200"/>
          </a:xfrm>
          <a:solidFill>
            <a:schemeClr val="accent5">
              <a:lumMod val="60000"/>
              <a:lumOff val="40000"/>
            </a:schemeClr>
          </a:solidFill>
        </p:spPr>
        <p:txBody>
          <a:bodyPr anchor="ctr"/>
          <a:lstStyle>
            <a:lvl1pPr marL="0" indent="0" algn="ctr">
              <a:buNone/>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6AD58E-50EE-BC4B-9CD8-32128260E4E4}"/>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3" name="Footer Placeholder 5">
            <a:extLst>
              <a:ext uri="{FF2B5EF4-FFF2-40B4-BE49-F238E27FC236}">
                <a16:creationId xmlns:a16="http://schemas.microsoft.com/office/drawing/2014/main" id="{A2B8450F-6A18-A04A-98B4-7C6C07E5A9D6}"/>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bg1"/>
                </a:solidFill>
              </a:defRPr>
            </a:lvl1pPr>
          </a:lstStyle>
          <a:p>
            <a:endParaRPr lang="en-US"/>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1" name="Text Placeholder 83">
            <a:extLst>
              <a:ext uri="{FF2B5EF4-FFF2-40B4-BE49-F238E27FC236}">
                <a16:creationId xmlns:a16="http://schemas.microsoft.com/office/drawing/2014/main" id="{1E3F38BF-B9F8-3E4D-AD2D-6EC46D095A9C}"/>
              </a:ext>
            </a:extLst>
          </p:cNvPr>
          <p:cNvSpPr>
            <a:spLocks noGrp="1"/>
          </p:cNvSpPr>
          <p:nvPr>
            <p:ph type="body" sz="quarter" idx="23" hasCustomPrompt="1"/>
          </p:nvPr>
        </p:nvSpPr>
        <p:spPr>
          <a:xfrm>
            <a:off x="457201" y="4929710"/>
            <a:ext cx="1529940" cy="316340"/>
          </a:xfrm>
        </p:spPr>
        <p:txBody>
          <a:bodyPr lIns="0" tIns="0" rIns="0" bIns="0" anchor="b">
            <a:noAutofit/>
          </a:bodyPr>
          <a:lstStyle>
            <a:lvl1pPr marL="0" indent="0">
              <a:spcBef>
                <a:spcPts val="0"/>
              </a:spcBef>
              <a:buNone/>
              <a:defRPr sz="1000" b="1">
                <a:solidFill>
                  <a:schemeClr val="bg1"/>
                </a:solidFill>
              </a:defRPr>
            </a:lvl1pPr>
            <a:lvl2pPr>
              <a:defRPr sz="1000" b="1"/>
            </a:lvl2pPr>
            <a:lvl3pPr>
              <a:defRPr sz="1000" b="1"/>
            </a:lvl3pPr>
            <a:lvl4pPr>
              <a:defRPr sz="1000" b="1"/>
            </a:lvl4pPr>
            <a:lvl5pPr>
              <a:defRPr sz="1000" b="1"/>
            </a:lvl5pPr>
          </a:lstStyle>
          <a:p>
            <a:pPr lvl="0"/>
            <a:r>
              <a:rPr lang="en-US"/>
              <a:t>Callout Subhead</a:t>
            </a:r>
          </a:p>
        </p:txBody>
      </p:sp>
      <p:sp>
        <p:nvSpPr>
          <p:cNvPr id="14" name="Text Placeholder 83">
            <a:extLst>
              <a:ext uri="{FF2B5EF4-FFF2-40B4-BE49-F238E27FC236}">
                <a16:creationId xmlns:a16="http://schemas.microsoft.com/office/drawing/2014/main" id="{70FD666A-FF4E-E544-9293-2EC49FBFEEE6}"/>
              </a:ext>
            </a:extLst>
          </p:cNvPr>
          <p:cNvSpPr>
            <a:spLocks noGrp="1"/>
          </p:cNvSpPr>
          <p:nvPr>
            <p:ph type="body" sz="quarter" idx="24" hasCustomPrompt="1"/>
          </p:nvPr>
        </p:nvSpPr>
        <p:spPr>
          <a:xfrm>
            <a:off x="457201" y="5287264"/>
            <a:ext cx="1529940" cy="685801"/>
          </a:xfrm>
        </p:spPr>
        <p:txBody>
          <a:bodyPr lIns="0" tIns="0" rIns="0" bIns="0">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16" name="Picture Placeholder 5">
            <a:extLst>
              <a:ext uri="{FF2B5EF4-FFF2-40B4-BE49-F238E27FC236}">
                <a16:creationId xmlns:a16="http://schemas.microsoft.com/office/drawing/2014/main" id="{C4D32831-FFC0-4740-ABC4-1F1C30D4B2EA}"/>
              </a:ext>
            </a:extLst>
          </p:cNvPr>
          <p:cNvSpPr>
            <a:spLocks noGrp="1"/>
          </p:cNvSpPr>
          <p:nvPr>
            <p:ph type="pic" sz="quarter" idx="16" hasCustomPrompt="1"/>
          </p:nvPr>
        </p:nvSpPr>
        <p:spPr>
          <a:xfrm>
            <a:off x="457200" y="1854201"/>
            <a:ext cx="3517392" cy="2641761"/>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4:3 image</a:t>
            </a:r>
          </a:p>
        </p:txBody>
      </p:sp>
    </p:spTree>
    <p:extLst>
      <p:ext uri="{BB962C8B-B14F-4D97-AF65-F5344CB8AC3E}">
        <p14:creationId xmlns:p14="http://schemas.microsoft.com/office/powerpoint/2010/main" val="3118893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Image 10">
    <p:bg>
      <p:bgPr>
        <a:solidFill>
          <a:schemeClr val="bg1"/>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1A489A55-129C-3A4F-9997-617978D14188}"/>
              </a:ext>
            </a:extLst>
          </p:cNvPr>
          <p:cNvSpPr>
            <a:spLocks noGrp="1"/>
          </p:cNvSpPr>
          <p:nvPr>
            <p:ph type="pic" sz="quarter" idx="25" hasCustomPrompt="1"/>
          </p:nvPr>
        </p:nvSpPr>
        <p:spPr>
          <a:xfrm>
            <a:off x="2" y="1670304"/>
            <a:ext cx="7214343" cy="5187696"/>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4:3 image</a:t>
            </a:r>
          </a:p>
        </p:txBody>
      </p:sp>
      <p:sp>
        <p:nvSpPr>
          <p:cNvPr id="19" name="Rectangle 18">
            <a:extLst>
              <a:ext uri="{FF2B5EF4-FFF2-40B4-BE49-F238E27FC236}">
                <a16:creationId xmlns:a16="http://schemas.microsoft.com/office/drawing/2014/main" id="{08EC8ADE-1029-1046-A296-BFC80B02D584}"/>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
        <p:nvSpPr>
          <p:cNvPr id="36" name="Text Placeholder 2">
            <a:extLst>
              <a:ext uri="{FF2B5EF4-FFF2-40B4-BE49-F238E27FC236}">
                <a16:creationId xmlns:a16="http://schemas.microsoft.com/office/drawing/2014/main" id="{E0AA8824-60D7-6747-801D-C343911E622E}"/>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lvl1pPr>
            <a:lvl2pPr>
              <a:defRPr sz="1000"/>
            </a:lvl2pPr>
            <a:lvl3pPr>
              <a:defRPr sz="1000"/>
            </a:lvl3pPr>
            <a:lvl4pPr>
              <a:defRPr sz="1000"/>
            </a:lvl4pPr>
            <a:lvl5pPr>
              <a:defRPr sz="1000"/>
            </a:lvl5pPr>
          </a:lstStyle>
          <a:p>
            <a:pPr lvl="0"/>
            <a:r>
              <a:rPr lang="en-US"/>
              <a:t>Section Title</a:t>
            </a:r>
          </a:p>
        </p:txBody>
      </p:sp>
      <p:sp>
        <p:nvSpPr>
          <p:cNvPr id="11" name="Picture Placeholder 5">
            <a:extLst>
              <a:ext uri="{FF2B5EF4-FFF2-40B4-BE49-F238E27FC236}">
                <a16:creationId xmlns:a16="http://schemas.microsoft.com/office/drawing/2014/main" id="{9FE56C9E-337C-2548-8ED7-9261E7DD459F}"/>
              </a:ext>
            </a:extLst>
          </p:cNvPr>
          <p:cNvSpPr>
            <a:spLocks noGrp="1"/>
          </p:cNvSpPr>
          <p:nvPr>
            <p:ph type="pic" sz="quarter" idx="19" hasCustomPrompt="1"/>
          </p:nvPr>
        </p:nvSpPr>
        <p:spPr>
          <a:xfrm>
            <a:off x="7772400" y="4658608"/>
            <a:ext cx="3403600" cy="2199393"/>
          </a:xfrm>
          <a:prstGeom prst="rect">
            <a:avLst/>
          </a:prstGeom>
          <a:solidFill>
            <a:schemeClr val="bg1">
              <a:lumMod val="85000"/>
            </a:schemeClr>
          </a:solidFill>
        </p:spPr>
        <p:txBody>
          <a:bodyPr anchor="ctr">
            <a:noAutofit/>
          </a:bodyPr>
          <a:lstStyle>
            <a:lvl1pPr marL="0" indent="0" algn="ctr">
              <a:buNone/>
              <a:defRPr sz="2000">
                <a:latin typeface="Arial" panose="020B0604020202020204" pitchFamily="34" charset="0"/>
                <a:cs typeface="Arial" panose="020B0604020202020204" pitchFamily="34" charset="0"/>
              </a:defRPr>
            </a:lvl1pPr>
          </a:lstStyle>
          <a:p>
            <a:r>
              <a:rPr lang="en-US"/>
              <a:t>Click to insert </a:t>
            </a:r>
            <a:br>
              <a:rPr lang="en-US"/>
            </a:br>
            <a:r>
              <a:rPr lang="en-US"/>
              <a:t>3:2 image</a:t>
            </a:r>
          </a:p>
        </p:txBody>
      </p:sp>
      <p:sp>
        <p:nvSpPr>
          <p:cNvPr id="15" name="Picture Placeholder 5">
            <a:extLst>
              <a:ext uri="{FF2B5EF4-FFF2-40B4-BE49-F238E27FC236}">
                <a16:creationId xmlns:a16="http://schemas.microsoft.com/office/drawing/2014/main" id="{0A00D54D-2C57-3C43-99EC-C9435308F621}"/>
              </a:ext>
            </a:extLst>
          </p:cNvPr>
          <p:cNvSpPr>
            <a:spLocks noGrp="1"/>
          </p:cNvSpPr>
          <p:nvPr>
            <p:ph type="pic" sz="quarter" idx="12" hasCustomPrompt="1"/>
          </p:nvPr>
        </p:nvSpPr>
        <p:spPr>
          <a:xfrm>
            <a:off x="7772400" y="0"/>
            <a:ext cx="4419600" cy="2453749"/>
          </a:xfrm>
          <a:prstGeom prst="rect">
            <a:avLst/>
          </a:prstGeom>
          <a:solidFill>
            <a:schemeClr val="bg1">
              <a:lumMod val="85000"/>
            </a:schemeClr>
          </a:solidFill>
        </p:spPr>
        <p:txBody>
          <a:bodyPr anchor="ctr"/>
          <a:lstStyle>
            <a:lvl1pPr marL="0" indent="0" algn="ctr">
              <a:buNone/>
              <a:defRPr sz="2000">
                <a:latin typeface="Arial" panose="020B0604020202020204" pitchFamily="34" charset="0"/>
                <a:cs typeface="Arial" panose="020B0604020202020204" pitchFamily="34" charset="0"/>
              </a:defRPr>
            </a:lvl1pPr>
          </a:lstStyle>
          <a:p>
            <a:r>
              <a:rPr lang="en-US"/>
              <a:t>Click to insert 16:9 image</a:t>
            </a:r>
          </a:p>
        </p:txBody>
      </p:sp>
      <p:sp>
        <p:nvSpPr>
          <p:cNvPr id="22" name="Text Placeholder 4">
            <a:extLst>
              <a:ext uri="{FF2B5EF4-FFF2-40B4-BE49-F238E27FC236}">
                <a16:creationId xmlns:a16="http://schemas.microsoft.com/office/drawing/2014/main" id="{9DEC1A09-B05C-1D4D-A05C-F4ABE837FAD1}"/>
              </a:ext>
            </a:extLst>
          </p:cNvPr>
          <p:cNvSpPr>
            <a:spLocks noGrp="1"/>
          </p:cNvSpPr>
          <p:nvPr>
            <p:ph type="body" sz="quarter" idx="17" hasCustomPrompt="1"/>
          </p:nvPr>
        </p:nvSpPr>
        <p:spPr>
          <a:xfrm>
            <a:off x="7772401" y="2459363"/>
            <a:ext cx="3050673" cy="2197981"/>
          </a:xfrm>
        </p:spPr>
        <p:txBody>
          <a:bodyPr lIns="0" tIns="0" rIns="0" bIns="0" numCol="1" spcCol="228600" anchor="ctr">
            <a:normAutofit/>
          </a:bodyPr>
          <a:lstStyle>
            <a:lvl1pPr marL="0" indent="0">
              <a:lnSpc>
                <a:spcPts val="1600"/>
              </a:lnSpc>
              <a:spcBef>
                <a:spcPts val="0"/>
              </a:spcBef>
              <a:spcAft>
                <a:spcPts val="1000"/>
              </a:spcAft>
              <a:buNone/>
              <a:defRPr sz="1067"/>
            </a:lvl1pPr>
            <a:lvl2pPr>
              <a:lnSpc>
                <a:spcPts val="1600"/>
              </a:lnSpc>
              <a:spcBef>
                <a:spcPts val="1000"/>
              </a:spcBef>
              <a:defRPr sz="1067"/>
            </a:lvl2pPr>
            <a:lvl3pPr>
              <a:lnSpc>
                <a:spcPts val="1600"/>
              </a:lnSpc>
              <a:spcBef>
                <a:spcPts val="1000"/>
              </a:spcBef>
              <a:defRPr sz="1067"/>
            </a:lvl3pPr>
            <a:lvl4pPr>
              <a:lnSpc>
                <a:spcPts val="1600"/>
              </a:lnSpc>
              <a:spcBef>
                <a:spcPts val="1000"/>
              </a:spcBef>
              <a:defRPr sz="1067"/>
            </a:lvl4pPr>
            <a:lvl5pPr>
              <a:lnSpc>
                <a:spcPts val="1600"/>
              </a:lnSpc>
              <a:spcBef>
                <a:spcPts val="1000"/>
              </a:spcBef>
              <a:defRPr sz="1067"/>
            </a:lvl5pPr>
          </a:lstStyle>
          <a:p>
            <a:pPr>
              <a:lnSpc>
                <a:spcPts val="1200"/>
              </a:lnSpc>
              <a:spcAft>
                <a:spcPts val="750"/>
              </a:spcAft>
            </a:pPr>
            <a:r>
              <a:rPr lang="en-US" sz="1067" spc="0" err="1">
                <a:solidFill>
                  <a:schemeClr val="tx1"/>
                </a:solidFill>
                <a:ea typeface="Helvetica Neue Light" panose="02000403000000020004" pitchFamily="2" charset="0"/>
              </a:rPr>
              <a:t>Faccum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inciaspici</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cupistibus,sitiam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tempossimus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eius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ipient</a:t>
            </a:r>
            <a:r>
              <a:rPr lang="en-US" sz="1067" spc="0">
                <a:solidFill>
                  <a:schemeClr val="tx1"/>
                </a:solidFill>
                <a:ea typeface="Helvetica Neue Light" panose="02000403000000020004" pitchFamily="2" charset="0"/>
              </a:rPr>
              <a:t> et </a:t>
            </a:r>
            <a:r>
              <a:rPr lang="en-US" sz="1067" spc="0" err="1">
                <a:solidFill>
                  <a:schemeClr val="tx1"/>
                </a:solidFill>
                <a:ea typeface="Helvetica Neue Light" panose="02000403000000020004" pitchFamily="2" charset="0"/>
              </a:rPr>
              <a:t>rere</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autas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delluptum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doluptas</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aboribusam</a:t>
            </a:r>
            <a:r>
              <a:rPr lang="en-US" sz="1067" spc="0">
                <a:solidFill>
                  <a:schemeClr val="tx1"/>
                </a:solidFill>
                <a:ea typeface="Helvetica Neue Light" panose="02000403000000020004" pitchFamily="2" charset="0"/>
              </a:rPr>
              <a:t> quo </a:t>
            </a:r>
            <a:r>
              <a:rPr lang="en-US" sz="1067" spc="0" err="1">
                <a:solidFill>
                  <a:schemeClr val="tx1"/>
                </a:solidFill>
                <a:ea typeface="Helvetica Neue Light" panose="02000403000000020004" pitchFamily="2" charset="0"/>
              </a:rPr>
              <a:t>ommoluptat</a:t>
            </a:r>
            <a:r>
              <a:rPr lang="en-US" sz="1067" spc="0">
                <a:solidFill>
                  <a:schemeClr val="tx1"/>
                </a:solidFill>
                <a:ea typeface="Helvetica Neue Light" panose="02000403000000020004" pitchFamily="2" charset="0"/>
              </a:rPr>
              <a:t> rem dent </a:t>
            </a:r>
            <a:r>
              <a:rPr lang="en-US" sz="1067" spc="0" err="1">
                <a:solidFill>
                  <a:schemeClr val="tx1"/>
                </a:solidFill>
                <a:ea typeface="Helvetica Neue Light" panose="02000403000000020004" pitchFamily="2" charset="0"/>
              </a:rPr>
              <a:t>optam</a:t>
            </a:r>
            <a:r>
              <a:rPr lang="en-US" sz="1067" spc="0">
                <a:solidFill>
                  <a:schemeClr val="tx1"/>
                </a:solidFill>
                <a:ea typeface="Helvetica Neue Light" panose="02000403000000020004" pitchFamily="2" charset="0"/>
              </a:rPr>
              <a:t> res </a:t>
            </a:r>
            <a:r>
              <a:rPr lang="en-US" sz="1067" spc="0" err="1">
                <a:solidFill>
                  <a:schemeClr val="tx1"/>
                </a:solidFill>
                <a:ea typeface="Helvetica Neue Light" panose="02000403000000020004" pitchFamily="2" charset="0"/>
              </a:rPr>
              <a:t>quam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velic</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tem</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eria</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vendit</a:t>
            </a:r>
            <a:r>
              <a:rPr lang="en-US" sz="1067" spc="0">
                <a:solidFill>
                  <a:schemeClr val="tx1"/>
                </a:solidFill>
                <a:ea typeface="Helvetica Neue Light" panose="02000403000000020004" pitchFamily="2" charset="0"/>
              </a:rPr>
              <a:t> </a:t>
            </a:r>
            <a:r>
              <a:rPr lang="en-US" sz="1067" spc="0" err="1">
                <a:solidFill>
                  <a:schemeClr val="tx1"/>
                </a:solidFill>
                <a:ea typeface="Helvetica Neue Light" panose="02000403000000020004" pitchFamily="2" charset="0"/>
              </a:rPr>
              <a:t>aliamendis</a:t>
            </a:r>
            <a:r>
              <a:rPr lang="en-US" sz="1067" spc="0">
                <a:solidFill>
                  <a:schemeClr val="tx1"/>
                </a:solidFill>
                <a:ea typeface="Helvetica Neue Light" panose="02000403000000020004" pitchFamily="2" charset="0"/>
              </a:rPr>
              <a:t>. </a:t>
            </a:r>
          </a:p>
        </p:txBody>
      </p:sp>
    </p:spTree>
    <p:extLst>
      <p:ext uri="{BB962C8B-B14F-4D97-AF65-F5344CB8AC3E}">
        <p14:creationId xmlns:p14="http://schemas.microsoft.com/office/powerpoint/2010/main" val="1745379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ull Bleed Image">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Tree>
    <p:extLst>
      <p:ext uri="{BB962C8B-B14F-4D97-AF65-F5344CB8AC3E}">
        <p14:creationId xmlns:p14="http://schemas.microsoft.com/office/powerpoint/2010/main" val="55918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 Callouts">
    <p:bg>
      <p:bgPr>
        <a:solidFill>
          <a:schemeClr val="bg1"/>
        </a:solidFill>
        <a:effectLst/>
      </p:bgPr>
    </p:bg>
    <p:spTree>
      <p:nvGrpSpPr>
        <p:cNvPr id="1" name="Shape 15"/>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E96EAE-49C7-2A41-B530-849E14499AE4}"/>
              </a:ext>
            </a:extLst>
          </p:cNvPr>
          <p:cNvSpPr>
            <a:spLocks noGrp="1"/>
          </p:cNvSpPr>
          <p:nvPr>
            <p:ph type="pic" sz="quarter" idx="10" hasCustomPrompt="1"/>
          </p:nvPr>
        </p:nvSpPr>
        <p:spPr>
          <a:xfrm>
            <a:off x="0" y="1"/>
            <a:ext cx="12192000" cy="6858000"/>
          </a:xfrm>
          <a:prstGeom prst="rect">
            <a:avLst/>
          </a:prstGeom>
          <a:solidFill>
            <a:schemeClr val="bg1">
              <a:lumMod val="85000"/>
            </a:schemeClr>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to insert 16:9 image</a:t>
            </a:r>
          </a:p>
        </p:txBody>
      </p:sp>
      <p:sp>
        <p:nvSpPr>
          <p:cNvPr id="7" name="Text Placeholder 2">
            <a:extLst>
              <a:ext uri="{FF2B5EF4-FFF2-40B4-BE49-F238E27FC236}">
                <a16:creationId xmlns:a16="http://schemas.microsoft.com/office/drawing/2014/main" id="{B43D08B2-703F-434A-9F9B-C1BE502B59E4}"/>
              </a:ext>
            </a:extLst>
          </p:cNvPr>
          <p:cNvSpPr>
            <a:spLocks noGrp="1"/>
          </p:cNvSpPr>
          <p:nvPr>
            <p:ph type="body" sz="quarter" idx="14" hasCustomPrompt="1"/>
          </p:nvPr>
        </p:nvSpPr>
        <p:spPr>
          <a:xfrm>
            <a:off x="457201" y="601860"/>
            <a:ext cx="3382433" cy="142211"/>
          </a:xfrm>
        </p:spPr>
        <p:txBody>
          <a:bodyPr lIns="0" tIns="0" rIns="0" bIns="0">
            <a:norm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Section Title</a:t>
            </a:r>
          </a:p>
        </p:txBody>
      </p:sp>
      <p:sp>
        <p:nvSpPr>
          <p:cNvPr id="19" name="Text Placeholder 83">
            <a:extLst>
              <a:ext uri="{FF2B5EF4-FFF2-40B4-BE49-F238E27FC236}">
                <a16:creationId xmlns:a16="http://schemas.microsoft.com/office/drawing/2014/main" id="{E931BB20-3F8F-A64F-8691-9002D888DDEE}"/>
              </a:ext>
            </a:extLst>
          </p:cNvPr>
          <p:cNvSpPr>
            <a:spLocks noGrp="1"/>
          </p:cNvSpPr>
          <p:nvPr>
            <p:ph type="body" sz="quarter" idx="26" hasCustomPrompt="1"/>
          </p:nvPr>
        </p:nvSpPr>
        <p:spPr>
          <a:xfrm>
            <a:off x="9687718"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1" name="Text Placeholder 83">
            <a:extLst>
              <a:ext uri="{FF2B5EF4-FFF2-40B4-BE49-F238E27FC236}">
                <a16:creationId xmlns:a16="http://schemas.microsoft.com/office/drawing/2014/main" id="{DD39E284-5154-FB4B-93BB-8F719F0CB37D}"/>
              </a:ext>
            </a:extLst>
          </p:cNvPr>
          <p:cNvSpPr>
            <a:spLocks noGrp="1"/>
          </p:cNvSpPr>
          <p:nvPr>
            <p:ph type="body" sz="quarter" idx="27" hasCustomPrompt="1"/>
          </p:nvPr>
        </p:nvSpPr>
        <p:spPr>
          <a:xfrm>
            <a:off x="7292830"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3" name="Text Placeholder 83">
            <a:extLst>
              <a:ext uri="{FF2B5EF4-FFF2-40B4-BE49-F238E27FC236}">
                <a16:creationId xmlns:a16="http://schemas.microsoft.com/office/drawing/2014/main" id="{AC313ABF-CC03-9E4C-A3FF-211D21372B4D}"/>
              </a:ext>
            </a:extLst>
          </p:cNvPr>
          <p:cNvSpPr>
            <a:spLocks noGrp="1"/>
          </p:cNvSpPr>
          <p:nvPr>
            <p:ph type="body" sz="quarter" idx="28" hasCustomPrompt="1"/>
          </p:nvPr>
        </p:nvSpPr>
        <p:spPr>
          <a:xfrm>
            <a:off x="485443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5" name="Text Placeholder 83">
            <a:extLst>
              <a:ext uri="{FF2B5EF4-FFF2-40B4-BE49-F238E27FC236}">
                <a16:creationId xmlns:a16="http://schemas.microsoft.com/office/drawing/2014/main" id="{9FAB9A3B-A951-DD4F-9F66-9F5ED09B7BB3}"/>
              </a:ext>
            </a:extLst>
          </p:cNvPr>
          <p:cNvSpPr>
            <a:spLocks noGrp="1"/>
          </p:cNvSpPr>
          <p:nvPr>
            <p:ph type="body" sz="quarter" idx="29" hasCustomPrompt="1"/>
          </p:nvPr>
        </p:nvSpPr>
        <p:spPr>
          <a:xfrm>
            <a:off x="3251201" y="5477765"/>
            <a:ext cx="1382135" cy="897636"/>
          </a:xfrm>
        </p:spPr>
        <p:txBody>
          <a:bodyPr lIns="0" tIns="0" rIns="0" bIns="0" anchor="b">
            <a:noAutofit/>
          </a:bodyPr>
          <a:lstStyle>
            <a:lvl1pPr marL="0" indent="0">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
        <p:nvSpPr>
          <p:cNvPr id="27" name="Text Placeholder 83">
            <a:extLst>
              <a:ext uri="{FF2B5EF4-FFF2-40B4-BE49-F238E27FC236}">
                <a16:creationId xmlns:a16="http://schemas.microsoft.com/office/drawing/2014/main" id="{D3C22D11-CC56-9E41-9D53-891EF1CCF5AB}"/>
              </a:ext>
            </a:extLst>
          </p:cNvPr>
          <p:cNvSpPr>
            <a:spLocks noGrp="1"/>
          </p:cNvSpPr>
          <p:nvPr>
            <p:ph type="body" sz="quarter" idx="30" hasCustomPrompt="1"/>
          </p:nvPr>
        </p:nvSpPr>
        <p:spPr>
          <a:xfrm>
            <a:off x="914400" y="5477765"/>
            <a:ext cx="1382135" cy="897636"/>
          </a:xfrm>
        </p:spPr>
        <p:txBody>
          <a:bodyPr lIns="0" tIns="0" rIns="0" bIns="0" anchor="b">
            <a:noAutofit/>
          </a:bodyPr>
          <a:lstStyle>
            <a:lvl1pPr marL="0" indent="0" algn="r">
              <a:lnSpc>
                <a:spcPct val="100000"/>
              </a:lnSpc>
              <a:spcBef>
                <a:spcPts val="0"/>
              </a:spcBef>
              <a:buNone/>
              <a:defRPr sz="1000" b="0">
                <a:solidFill>
                  <a:schemeClr val="bg1"/>
                </a:solidFill>
              </a:defRPr>
            </a:lvl1pPr>
            <a:lvl2pPr>
              <a:defRPr sz="1000" b="1"/>
            </a:lvl2pPr>
            <a:lvl3pPr>
              <a:defRPr sz="1000" b="1"/>
            </a:lvl3pPr>
            <a:lvl4pPr>
              <a:defRPr sz="1000" b="1"/>
            </a:lvl4pPr>
            <a:lvl5pPr>
              <a:defRPr sz="1000" b="1"/>
            </a:lvl5pPr>
          </a:lstStyle>
          <a:p>
            <a:r>
              <a:rPr lang="en-US" sz="1000">
                <a:latin typeface="Arial" panose="020B0604020202020204" pitchFamily="34" charset="0"/>
                <a:cs typeface="Arial" panose="020B0604020202020204" pitchFamily="34" charset="0"/>
              </a:rPr>
              <a:t>Callout content lorem ipsum sit </a:t>
            </a:r>
            <a:r>
              <a:rPr lang="en-US" sz="1000" err="1">
                <a:latin typeface="Arial" panose="020B0604020202020204" pitchFamily="34" charset="0"/>
                <a:cs typeface="Arial" panose="020B0604020202020204" pitchFamily="34" charset="0"/>
              </a:rPr>
              <a:t>uname</a:t>
            </a:r>
            <a:r>
              <a:rPr lang="en-US" sz="1000">
                <a:latin typeface="Arial" panose="020B0604020202020204" pitchFamily="34" charset="0"/>
                <a:cs typeface="Arial" panose="020B0604020202020204" pitchFamily="34" charset="0"/>
              </a:rPr>
              <a:t> dolore </a:t>
            </a:r>
            <a:r>
              <a:rPr lang="en-US" sz="1000" err="1">
                <a:latin typeface="Arial" panose="020B0604020202020204" pitchFamily="34" charset="0"/>
                <a:cs typeface="Arial" panose="020B0604020202020204" pitchFamily="34" charset="0"/>
              </a:rPr>
              <a:t>conseceuter</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idim</a:t>
            </a:r>
            <a:r>
              <a:rPr lang="en-US" sz="1000">
                <a:latin typeface="Arial" panose="020B0604020202020204" pitchFamily="34" charset="0"/>
                <a:cs typeface="Arial" panose="020B0604020202020204" pitchFamily="34" charset="0"/>
              </a:rPr>
              <a:t> </a:t>
            </a:r>
            <a:r>
              <a:rPr lang="en-US" sz="1000" err="1">
                <a:latin typeface="Arial" panose="020B0604020202020204" pitchFamily="34" charset="0"/>
                <a:cs typeface="Arial" panose="020B0604020202020204" pitchFamily="34" charset="0"/>
              </a:rPr>
              <a:t>setra</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639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ing Statemen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44412-AA5F-0845-930C-A6394729D1F9}"/>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bg1"/>
                </a:solidFill>
                <a:latin typeface="Arial" panose="020B0604020202020204" pitchFamily="34" charset="0"/>
                <a:cs typeface="Arial" panose="020B0604020202020204" pitchFamily="34" charset="0"/>
              </a:rPr>
              <a:t>Steelcase</a:t>
            </a:r>
          </a:p>
        </p:txBody>
      </p:sp>
      <p:sp>
        <p:nvSpPr>
          <p:cNvPr id="14" name="Footer Placeholder 5">
            <a:extLst>
              <a:ext uri="{FF2B5EF4-FFF2-40B4-BE49-F238E27FC236}">
                <a16:creationId xmlns:a16="http://schemas.microsoft.com/office/drawing/2014/main" id="{75A1D6EC-16EA-4542-AB3A-0E65A8F380A4}"/>
              </a:ext>
            </a:extLst>
          </p:cNvPr>
          <p:cNvSpPr>
            <a:spLocks noGrp="1"/>
          </p:cNvSpPr>
          <p:nvPr>
            <p:ph type="ftr" sz="quarter" idx="11"/>
          </p:nvPr>
        </p:nvSpPr>
        <p:spPr>
          <a:xfrm>
            <a:off x="962747" y="6360592"/>
            <a:ext cx="3325620" cy="139803"/>
          </a:xfrm>
          <a:prstGeom prst="rect">
            <a:avLst/>
          </a:prstGeom>
        </p:spPr>
        <p:txBody>
          <a:bodyPr lIns="0" tIns="0" rIns="0" bIns="0"/>
          <a:lstStyle>
            <a:lvl1pPr>
              <a:defRPr sz="800">
                <a:solidFill>
                  <a:schemeClr val="bg1"/>
                </a:solidFill>
              </a:defRPr>
            </a:lvl1pPr>
          </a:lstStyle>
          <a:p>
            <a:endParaRPr lang="en-US"/>
          </a:p>
        </p:txBody>
      </p:sp>
      <p:sp>
        <p:nvSpPr>
          <p:cNvPr id="9" name="Rectangle 8">
            <a:extLst>
              <a:ext uri="{FF2B5EF4-FFF2-40B4-BE49-F238E27FC236}">
                <a16:creationId xmlns:a16="http://schemas.microsoft.com/office/drawing/2014/main" id="{EAA21006-7697-4C45-83A9-654E73EC78A5}"/>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bg1"/>
                </a:solidFill>
                <a:latin typeface="Arial" panose="020B0604020202020204" pitchFamily="34" charset="0"/>
                <a:cs typeface="Arial" panose="020B0604020202020204" pitchFamily="34" charset="0"/>
              </a:rPr>
              <a:t>‹#›</a:t>
            </a:fld>
            <a:endParaRPr lang="en-US" sz="800">
              <a:solidFill>
                <a:schemeClr val="bg1"/>
              </a:solidFill>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AD19E290-6C08-874B-B759-B61721F2C9E2}"/>
              </a:ext>
            </a:extLst>
          </p:cNvPr>
          <p:cNvSpPr>
            <a:spLocks noGrp="1"/>
          </p:cNvSpPr>
          <p:nvPr>
            <p:ph type="body" sz="quarter" idx="17" hasCustomPrompt="1"/>
          </p:nvPr>
        </p:nvSpPr>
        <p:spPr>
          <a:xfrm>
            <a:off x="928624" y="608584"/>
            <a:ext cx="6843776" cy="2878328"/>
          </a:xfrm>
        </p:spPr>
        <p:txBody>
          <a:bodyPr lIns="0" tIns="0" rIns="0" bIns="0" anchor="b">
            <a:noAutofit/>
          </a:bodyPr>
          <a:lstStyle>
            <a:lvl1pPr marL="0" indent="0">
              <a:lnSpc>
                <a:spcPct val="80000"/>
              </a:lnSpc>
              <a:spcBef>
                <a:spcPts val="0"/>
              </a:spcBef>
              <a:buNone/>
              <a:defRPr sz="6400">
                <a:solidFill>
                  <a:schemeClr val="bg1"/>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Ending</a:t>
            </a:r>
          </a:p>
          <a:p>
            <a:pPr lvl="0"/>
            <a:r>
              <a:rPr lang="en-US"/>
              <a:t>statement</a:t>
            </a:r>
          </a:p>
        </p:txBody>
      </p:sp>
      <p:sp>
        <p:nvSpPr>
          <p:cNvPr id="18" name="Text Placeholder 2">
            <a:extLst>
              <a:ext uri="{FF2B5EF4-FFF2-40B4-BE49-F238E27FC236}">
                <a16:creationId xmlns:a16="http://schemas.microsoft.com/office/drawing/2014/main" id="{073BA074-C7C8-9B40-A6F7-638F81254678}"/>
              </a:ext>
            </a:extLst>
          </p:cNvPr>
          <p:cNvSpPr>
            <a:spLocks noGrp="1"/>
          </p:cNvSpPr>
          <p:nvPr>
            <p:ph type="body" sz="quarter" idx="18" hasCustomPrompt="1"/>
          </p:nvPr>
        </p:nvSpPr>
        <p:spPr>
          <a:xfrm>
            <a:off x="928624" y="3486912"/>
            <a:ext cx="6843776" cy="2888488"/>
          </a:xfrm>
        </p:spPr>
        <p:txBody>
          <a:bodyPr lIns="0" tIns="0" rIns="0" bIns="0" anchor="t">
            <a:noAutofit/>
          </a:bodyPr>
          <a:lstStyle>
            <a:lvl1pPr marL="0" indent="0">
              <a:lnSpc>
                <a:spcPct val="80000"/>
              </a:lnSpc>
              <a:spcBef>
                <a:spcPts val="0"/>
              </a:spcBef>
              <a:buNone/>
              <a:defRPr sz="6400">
                <a:solidFill>
                  <a:schemeClr val="accent2"/>
                </a:solidFill>
              </a:defRPr>
            </a:lvl1pPr>
            <a:lvl2pPr>
              <a:defRPr sz="4000">
                <a:solidFill>
                  <a:schemeClr val="bg1"/>
                </a:solidFill>
              </a:defRPr>
            </a:lvl2pPr>
            <a:lvl3pPr>
              <a:defRPr sz="4000">
                <a:solidFill>
                  <a:schemeClr val="bg1"/>
                </a:solidFill>
              </a:defRPr>
            </a:lvl3pPr>
            <a:lvl4pPr>
              <a:defRPr sz="4000">
                <a:solidFill>
                  <a:schemeClr val="bg1"/>
                </a:solidFill>
              </a:defRPr>
            </a:lvl4pPr>
            <a:lvl5pPr>
              <a:defRPr sz="4000">
                <a:solidFill>
                  <a:schemeClr val="bg1"/>
                </a:solidFill>
              </a:defRPr>
            </a:lvl5pPr>
          </a:lstStyle>
          <a:p>
            <a:pPr lvl="0"/>
            <a:r>
              <a:rPr lang="en-US"/>
              <a:t>Phrase </a:t>
            </a:r>
            <a:br>
              <a:rPr lang="en-US"/>
            </a:br>
            <a:r>
              <a:rPr lang="en-US"/>
              <a:t>of emphasis.</a:t>
            </a:r>
          </a:p>
        </p:txBody>
      </p:sp>
    </p:spTree>
    <p:extLst>
      <p:ext uri="{BB962C8B-B14F-4D97-AF65-F5344CB8AC3E}">
        <p14:creationId xmlns:p14="http://schemas.microsoft.com/office/powerpoint/2010/main" val="4263014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eelcase Logo">
    <p:spTree>
      <p:nvGrpSpPr>
        <p:cNvPr id="1" name=""/>
        <p:cNvGrpSpPr/>
        <p:nvPr/>
      </p:nvGrpSpPr>
      <p:grpSpPr>
        <a:xfrm>
          <a:off x="0" y="0"/>
          <a:ext cx="0" cy="0"/>
          <a:chOff x="0" y="0"/>
          <a:chExt cx="0" cy="0"/>
        </a:xfrm>
      </p:grpSpPr>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5356014" y="3286558"/>
            <a:ext cx="1479973" cy="284887"/>
          </a:xfrm>
          <a:prstGeom prst="rect">
            <a:avLst/>
          </a:prstGeom>
        </p:spPr>
      </p:pic>
    </p:spTree>
    <p:extLst>
      <p:ext uri="{BB962C8B-B14F-4D97-AF65-F5344CB8AC3E}">
        <p14:creationId xmlns:p14="http://schemas.microsoft.com/office/powerpoint/2010/main" val="70217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eelcase | Partner Logo">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82711EB-6467-0C44-A1BF-0949C32753FA}"/>
              </a:ext>
            </a:extLst>
          </p:cNvPr>
          <p:cNvSpPr>
            <a:spLocks noGrp="1"/>
          </p:cNvSpPr>
          <p:nvPr>
            <p:ph type="pic" sz="quarter" idx="29" hasCustomPrompt="1"/>
          </p:nvPr>
        </p:nvSpPr>
        <p:spPr>
          <a:xfrm>
            <a:off x="6423261" y="3222525"/>
            <a:ext cx="1533625" cy="414288"/>
          </a:xfrm>
          <a:prstGeom prst="rect">
            <a:avLst/>
          </a:prstGeom>
          <a:noFill/>
        </p:spPr>
        <p:txBody>
          <a:bodyPr anchor="ctr">
            <a:noAutofit/>
          </a:bodyPr>
          <a:lstStyle>
            <a:lvl1pPr marL="0" indent="0" algn="l">
              <a:buNone/>
              <a:defRPr sz="933" i="0">
                <a:latin typeface="Arial" panose="020B0604020202020204" pitchFamily="34" charset="0"/>
                <a:cs typeface="Arial" panose="020B0604020202020204" pitchFamily="34" charset="0"/>
              </a:defRPr>
            </a:lvl1pPr>
          </a:lstStyle>
          <a:p>
            <a:r>
              <a:rPr lang="en-US"/>
              <a:t>Insert Partner Logo</a:t>
            </a:r>
          </a:p>
        </p:txBody>
      </p:sp>
      <p:pic>
        <p:nvPicPr>
          <p:cNvPr id="15" name="Picture 14" descr="A picture containing gear, transport&#10;&#10;Description automatically generated">
            <a:extLst>
              <a:ext uri="{FF2B5EF4-FFF2-40B4-BE49-F238E27FC236}">
                <a16:creationId xmlns:a16="http://schemas.microsoft.com/office/drawing/2014/main" id="{43996434-69F0-634A-8F40-8F4ADD30A0E8}"/>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265151" y="3287227"/>
            <a:ext cx="1479973" cy="284887"/>
          </a:xfrm>
          <a:prstGeom prst="rect">
            <a:avLst/>
          </a:prstGeom>
        </p:spPr>
      </p:pic>
      <p:cxnSp>
        <p:nvCxnSpPr>
          <p:cNvPr id="17" name="Straight Connector 16">
            <a:extLst>
              <a:ext uri="{FF2B5EF4-FFF2-40B4-BE49-F238E27FC236}">
                <a16:creationId xmlns:a16="http://schemas.microsoft.com/office/drawing/2014/main" id="{8C8278E5-F5EE-204B-8F6C-C446C92847B8}"/>
              </a:ext>
            </a:extLst>
          </p:cNvPr>
          <p:cNvCxnSpPr/>
          <p:nvPr userDrawn="1"/>
        </p:nvCxnSpPr>
        <p:spPr>
          <a:xfrm>
            <a:off x="6096000" y="3221123"/>
            <a:ext cx="0" cy="41709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6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98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dirty="0"/>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35977761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919" y="1546301"/>
            <a:ext cx="6861716" cy="1740636"/>
          </a:xfrm>
          <a:prstGeom prst="rect">
            <a:avLst/>
          </a:prstGeom>
        </p:spPr>
        <p:txBody>
          <a:bodyPr lIns="0" tIns="0" rIns="0" bIns="0" anchor="b">
            <a:normAutofit/>
          </a:bodyPr>
          <a:lstStyle>
            <a:lvl1pPr algn="l">
              <a:defRPr sz="4800" spc="0" baseline="0"/>
            </a:lvl1pPr>
          </a:lstStyle>
          <a:p>
            <a:r>
              <a:rPr lang="en-US" dirty="0"/>
              <a:t>Title of Presentation</a:t>
            </a:r>
          </a:p>
        </p:txBody>
      </p:sp>
      <p:sp>
        <p:nvSpPr>
          <p:cNvPr id="3" name="Subtitle 2"/>
          <p:cNvSpPr>
            <a:spLocks noGrp="1"/>
          </p:cNvSpPr>
          <p:nvPr>
            <p:ph type="subTitle" idx="1" hasCustomPrompt="1"/>
          </p:nvPr>
        </p:nvSpPr>
        <p:spPr>
          <a:xfrm>
            <a:off x="468352" y="3512827"/>
            <a:ext cx="6876585" cy="427271"/>
          </a:xfrm>
          <a:prstGeom prst="rect">
            <a:avLst/>
          </a:prstGeom>
        </p:spPr>
        <p:txBody>
          <a:bodyPr lIns="0" tIns="0" rIns="0" bIns="0">
            <a:normAutofit/>
          </a:bodyPr>
          <a:lstStyle>
            <a:lvl1pPr marL="0" indent="0" algn="l">
              <a:buNone/>
              <a:defRPr sz="1333"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Supporting descriptive line lorem ipsum sit </a:t>
            </a:r>
            <a:r>
              <a:rPr lang="en-US" err="1"/>
              <a:t>unaem</a:t>
            </a:r>
            <a:r>
              <a:rPr lang="en-US"/>
              <a:t> dolore </a:t>
            </a:r>
            <a:r>
              <a:rPr lang="en-US" err="1"/>
              <a:t>conseceuter</a:t>
            </a:r>
            <a:endParaRPr lang="en-US"/>
          </a:p>
        </p:txBody>
      </p:sp>
      <p:sp>
        <p:nvSpPr>
          <p:cNvPr id="25" name="Text Placeholder 24">
            <a:extLst>
              <a:ext uri="{FF2B5EF4-FFF2-40B4-BE49-F238E27FC236}">
                <a16:creationId xmlns:a16="http://schemas.microsoft.com/office/drawing/2014/main" id="{19896276-428A-984E-A719-7AF0EEA0E88C}"/>
              </a:ext>
            </a:extLst>
          </p:cNvPr>
          <p:cNvSpPr>
            <a:spLocks noGrp="1"/>
          </p:cNvSpPr>
          <p:nvPr>
            <p:ph type="body" sz="quarter" idx="10" hasCustomPrompt="1"/>
          </p:nvPr>
        </p:nvSpPr>
        <p:spPr>
          <a:xfrm>
            <a:off x="466699" y="600100"/>
            <a:ext cx="1949399" cy="143315"/>
          </a:xfrm>
        </p:spPr>
        <p:txBody>
          <a:bodyPr lIns="0" tIns="0" rIns="0" bIns="0">
            <a:noAutofit/>
          </a:bodyPr>
          <a:lstStyle>
            <a:lvl1pPr marL="0" indent="0">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VERSION #</a:t>
            </a:r>
          </a:p>
        </p:txBody>
      </p:sp>
      <p:pic>
        <p:nvPicPr>
          <p:cNvPr id="36" name="Picture 35">
            <a:extLst>
              <a:ext uri="{FF2B5EF4-FFF2-40B4-BE49-F238E27FC236}">
                <a16:creationId xmlns:a16="http://schemas.microsoft.com/office/drawing/2014/main" id="{640F1CEB-DBDF-2D45-87D0-9E3B304CDB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52"/>
          <a:stretch/>
        </p:blipFill>
        <p:spPr>
          <a:xfrm>
            <a:off x="457200" y="6233951"/>
            <a:ext cx="944880" cy="269069"/>
          </a:xfrm>
          <a:prstGeom prst="rect">
            <a:avLst/>
          </a:prstGeom>
        </p:spPr>
      </p:pic>
    </p:spTree>
    <p:extLst>
      <p:ext uri="{BB962C8B-B14F-4D97-AF65-F5344CB8AC3E}">
        <p14:creationId xmlns:p14="http://schemas.microsoft.com/office/powerpoint/2010/main" val="6342640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 1 column, white">
    <p:bg>
      <p:bgPr>
        <a:solidFill>
          <a:srgbClr val="F2F2F2">
            <a:alpha val="50196"/>
          </a:srgb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dirty="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Rectangle 15">
            <a:extLst>
              <a:ext uri="{FF2B5EF4-FFF2-40B4-BE49-F238E27FC236}">
                <a16:creationId xmlns:a16="http://schemas.microsoft.com/office/drawing/2014/main" id="{1A83E753-BB67-2943-88A1-AC418DF3C235}"/>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17" name="Footer Placeholder 5">
            <a:extLst>
              <a:ext uri="{FF2B5EF4-FFF2-40B4-BE49-F238E27FC236}">
                <a16:creationId xmlns:a16="http://schemas.microsoft.com/office/drawing/2014/main" id="{FE395189-6032-8F4F-B5FC-92AF6F406648}"/>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18" name="Rectangle 17">
            <a:extLst>
              <a:ext uri="{FF2B5EF4-FFF2-40B4-BE49-F238E27FC236}">
                <a16:creationId xmlns:a16="http://schemas.microsoft.com/office/drawing/2014/main" id="{BD9E741D-0AD1-8744-890D-AEBC5E06207E}"/>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66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 3 column, 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7326F5-630C-DE4E-B19C-ADD366A61C22}"/>
              </a:ext>
            </a:extLst>
          </p:cNvPr>
          <p:cNvCxnSpPr>
            <a:cxnSpLocks/>
          </p:cNvCxnSpPr>
          <p:nvPr userDrawn="1"/>
        </p:nvCxnSpPr>
        <p:spPr>
          <a:xfrm>
            <a:off x="472004" y="774843"/>
            <a:ext cx="98553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182015-73A6-D648-A612-0494E5436B6D}"/>
              </a:ext>
            </a:extLst>
          </p:cNvPr>
          <p:cNvSpPr/>
          <p:nvPr userDrawn="1"/>
        </p:nvSpPr>
        <p:spPr>
          <a:xfrm>
            <a:off x="463296" y="585216"/>
            <a:ext cx="8434272" cy="153888"/>
          </a:xfrm>
          <a:prstGeom prst="rect">
            <a:avLst/>
          </a:prstGeom>
        </p:spPr>
        <p:txBody>
          <a:bodyPr wrap="square" lIns="0" tIns="0" rIns="0" bIns="0">
            <a:spAutoFit/>
          </a:bodyPr>
          <a:lstStyle/>
          <a:p>
            <a:r>
              <a:rPr lang="en-US" sz="1000">
                <a:solidFill>
                  <a:schemeClr val="tx1"/>
                </a:solidFill>
                <a:latin typeface="Arial" panose="020B0604020202020204" pitchFamily="34" charset="0"/>
                <a:cs typeface="Arial" panose="020B0604020202020204" pitchFamily="34" charset="0"/>
              </a:rPr>
              <a:t>Table of Contents</a:t>
            </a:r>
          </a:p>
        </p:txBody>
      </p:sp>
      <p:sp>
        <p:nvSpPr>
          <p:cNvPr id="26" name="Text Placeholder 24">
            <a:extLst>
              <a:ext uri="{FF2B5EF4-FFF2-40B4-BE49-F238E27FC236}">
                <a16:creationId xmlns:a16="http://schemas.microsoft.com/office/drawing/2014/main" id="{5351A5D7-2AC5-C44F-BFCB-9F83D1204421}"/>
              </a:ext>
            </a:extLst>
          </p:cNvPr>
          <p:cNvSpPr>
            <a:spLocks noGrp="1"/>
          </p:cNvSpPr>
          <p:nvPr>
            <p:ph type="body" sz="quarter" idx="12" hasCustomPrompt="1"/>
          </p:nvPr>
        </p:nvSpPr>
        <p:spPr>
          <a:xfrm>
            <a:off x="967155"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9" name="Text Placeholder 27">
            <a:extLst>
              <a:ext uri="{FF2B5EF4-FFF2-40B4-BE49-F238E27FC236}">
                <a16:creationId xmlns:a16="http://schemas.microsoft.com/office/drawing/2014/main" id="{8D3B70A2-4C9F-3846-9709-C9CE9D4FEDF3}"/>
              </a:ext>
            </a:extLst>
          </p:cNvPr>
          <p:cNvSpPr>
            <a:spLocks noGrp="1"/>
          </p:cNvSpPr>
          <p:nvPr>
            <p:ph type="body" sz="quarter" idx="13" hasCustomPrompt="1"/>
          </p:nvPr>
        </p:nvSpPr>
        <p:spPr>
          <a:xfrm>
            <a:off x="960966"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2" name="Text Placeholder 24">
            <a:extLst>
              <a:ext uri="{FF2B5EF4-FFF2-40B4-BE49-F238E27FC236}">
                <a16:creationId xmlns:a16="http://schemas.microsoft.com/office/drawing/2014/main" id="{3AEEEF50-4EA1-B448-BD69-356C3FE6CF21}"/>
              </a:ext>
            </a:extLst>
          </p:cNvPr>
          <p:cNvSpPr>
            <a:spLocks noGrp="1"/>
          </p:cNvSpPr>
          <p:nvPr>
            <p:ph type="body" sz="quarter" idx="14" hasCustomPrompt="1"/>
          </p:nvPr>
        </p:nvSpPr>
        <p:spPr>
          <a:xfrm>
            <a:off x="967155"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3" name="Text Placeholder 27">
            <a:extLst>
              <a:ext uri="{FF2B5EF4-FFF2-40B4-BE49-F238E27FC236}">
                <a16:creationId xmlns:a16="http://schemas.microsoft.com/office/drawing/2014/main" id="{DC502E6C-E89B-4143-BF40-C2E178BC4955}"/>
              </a:ext>
            </a:extLst>
          </p:cNvPr>
          <p:cNvSpPr>
            <a:spLocks noGrp="1"/>
          </p:cNvSpPr>
          <p:nvPr>
            <p:ph type="body" sz="quarter" idx="15" hasCustomPrompt="1"/>
          </p:nvPr>
        </p:nvSpPr>
        <p:spPr>
          <a:xfrm>
            <a:off x="960966"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6" name="Text Placeholder 24">
            <a:extLst>
              <a:ext uri="{FF2B5EF4-FFF2-40B4-BE49-F238E27FC236}">
                <a16:creationId xmlns:a16="http://schemas.microsoft.com/office/drawing/2014/main" id="{BC31084B-DF9B-A948-872B-64669224A924}"/>
              </a:ext>
            </a:extLst>
          </p:cNvPr>
          <p:cNvSpPr>
            <a:spLocks noGrp="1"/>
          </p:cNvSpPr>
          <p:nvPr>
            <p:ph type="body" sz="quarter" idx="16" hasCustomPrompt="1"/>
          </p:nvPr>
        </p:nvSpPr>
        <p:spPr>
          <a:xfrm>
            <a:off x="967155"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7" name="Text Placeholder 27">
            <a:extLst>
              <a:ext uri="{FF2B5EF4-FFF2-40B4-BE49-F238E27FC236}">
                <a16:creationId xmlns:a16="http://schemas.microsoft.com/office/drawing/2014/main" id="{98F75495-39A4-3D4D-8341-3D257788195D}"/>
              </a:ext>
            </a:extLst>
          </p:cNvPr>
          <p:cNvSpPr>
            <a:spLocks noGrp="1"/>
          </p:cNvSpPr>
          <p:nvPr>
            <p:ph type="body" sz="quarter" idx="17" hasCustomPrompt="1"/>
          </p:nvPr>
        </p:nvSpPr>
        <p:spPr>
          <a:xfrm>
            <a:off x="960966"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9" name="Text Placeholder 24">
            <a:extLst>
              <a:ext uri="{FF2B5EF4-FFF2-40B4-BE49-F238E27FC236}">
                <a16:creationId xmlns:a16="http://schemas.microsoft.com/office/drawing/2014/main" id="{B6FE2DF5-5BD5-8940-82A2-94B07FAC3397}"/>
              </a:ext>
            </a:extLst>
          </p:cNvPr>
          <p:cNvSpPr>
            <a:spLocks noGrp="1"/>
          </p:cNvSpPr>
          <p:nvPr>
            <p:ph type="body" sz="quarter" idx="18" hasCustomPrompt="1"/>
          </p:nvPr>
        </p:nvSpPr>
        <p:spPr>
          <a:xfrm>
            <a:off x="967155"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0" name="Text Placeholder 27">
            <a:extLst>
              <a:ext uri="{FF2B5EF4-FFF2-40B4-BE49-F238E27FC236}">
                <a16:creationId xmlns:a16="http://schemas.microsoft.com/office/drawing/2014/main" id="{7ECCBA61-BBBB-3247-BE5B-6B952558983F}"/>
              </a:ext>
            </a:extLst>
          </p:cNvPr>
          <p:cNvSpPr>
            <a:spLocks noGrp="1"/>
          </p:cNvSpPr>
          <p:nvPr>
            <p:ph type="body" sz="quarter" idx="19" hasCustomPrompt="1"/>
          </p:nvPr>
        </p:nvSpPr>
        <p:spPr>
          <a:xfrm>
            <a:off x="960966"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1" name="Text Placeholder 24">
            <a:extLst>
              <a:ext uri="{FF2B5EF4-FFF2-40B4-BE49-F238E27FC236}">
                <a16:creationId xmlns:a16="http://schemas.microsoft.com/office/drawing/2014/main" id="{FAF0E4CD-A511-604D-B97B-5692903DA519}"/>
              </a:ext>
            </a:extLst>
          </p:cNvPr>
          <p:cNvSpPr>
            <a:spLocks noGrp="1"/>
          </p:cNvSpPr>
          <p:nvPr>
            <p:ph type="body" sz="quarter" idx="20" hasCustomPrompt="1"/>
          </p:nvPr>
        </p:nvSpPr>
        <p:spPr>
          <a:xfrm>
            <a:off x="967155"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2" name="Text Placeholder 27">
            <a:extLst>
              <a:ext uri="{FF2B5EF4-FFF2-40B4-BE49-F238E27FC236}">
                <a16:creationId xmlns:a16="http://schemas.microsoft.com/office/drawing/2014/main" id="{4AFA3B6D-7789-EF4E-9A4D-A68E4A0E4644}"/>
              </a:ext>
            </a:extLst>
          </p:cNvPr>
          <p:cNvSpPr>
            <a:spLocks noGrp="1"/>
          </p:cNvSpPr>
          <p:nvPr>
            <p:ph type="body" sz="quarter" idx="21" hasCustomPrompt="1"/>
          </p:nvPr>
        </p:nvSpPr>
        <p:spPr>
          <a:xfrm>
            <a:off x="960966"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6" name="Text Placeholder 24">
            <a:extLst>
              <a:ext uri="{FF2B5EF4-FFF2-40B4-BE49-F238E27FC236}">
                <a16:creationId xmlns:a16="http://schemas.microsoft.com/office/drawing/2014/main" id="{ACA8AD8C-0ADB-E548-A3FF-05D118D45E0C}"/>
              </a:ext>
            </a:extLst>
          </p:cNvPr>
          <p:cNvSpPr>
            <a:spLocks noGrp="1"/>
          </p:cNvSpPr>
          <p:nvPr>
            <p:ph type="body" sz="quarter" idx="22" hasCustomPrompt="1"/>
          </p:nvPr>
        </p:nvSpPr>
        <p:spPr>
          <a:xfrm>
            <a:off x="437803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17" name="Text Placeholder 27">
            <a:extLst>
              <a:ext uri="{FF2B5EF4-FFF2-40B4-BE49-F238E27FC236}">
                <a16:creationId xmlns:a16="http://schemas.microsoft.com/office/drawing/2014/main" id="{F17CA0DA-524F-F14A-9D1D-0C66C805DDA6}"/>
              </a:ext>
            </a:extLst>
          </p:cNvPr>
          <p:cNvSpPr>
            <a:spLocks noGrp="1"/>
          </p:cNvSpPr>
          <p:nvPr>
            <p:ph type="body" sz="quarter" idx="23" hasCustomPrompt="1"/>
          </p:nvPr>
        </p:nvSpPr>
        <p:spPr>
          <a:xfrm>
            <a:off x="437184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18" name="Text Placeholder 24">
            <a:extLst>
              <a:ext uri="{FF2B5EF4-FFF2-40B4-BE49-F238E27FC236}">
                <a16:creationId xmlns:a16="http://schemas.microsoft.com/office/drawing/2014/main" id="{47278258-18CA-3C40-94D0-F0138AF17C96}"/>
              </a:ext>
            </a:extLst>
          </p:cNvPr>
          <p:cNvSpPr>
            <a:spLocks noGrp="1"/>
          </p:cNvSpPr>
          <p:nvPr>
            <p:ph type="body" sz="quarter" idx="24" hasCustomPrompt="1"/>
          </p:nvPr>
        </p:nvSpPr>
        <p:spPr>
          <a:xfrm>
            <a:off x="437803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0" name="Text Placeholder 27">
            <a:extLst>
              <a:ext uri="{FF2B5EF4-FFF2-40B4-BE49-F238E27FC236}">
                <a16:creationId xmlns:a16="http://schemas.microsoft.com/office/drawing/2014/main" id="{3E98A074-5C47-7548-AA9B-23978F00A3E4}"/>
              </a:ext>
            </a:extLst>
          </p:cNvPr>
          <p:cNvSpPr>
            <a:spLocks noGrp="1"/>
          </p:cNvSpPr>
          <p:nvPr>
            <p:ph type="body" sz="quarter" idx="25" hasCustomPrompt="1"/>
          </p:nvPr>
        </p:nvSpPr>
        <p:spPr>
          <a:xfrm>
            <a:off x="437184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1" name="Text Placeholder 24">
            <a:extLst>
              <a:ext uri="{FF2B5EF4-FFF2-40B4-BE49-F238E27FC236}">
                <a16:creationId xmlns:a16="http://schemas.microsoft.com/office/drawing/2014/main" id="{1EBD4D7C-BA85-9846-B8C2-11CA4EDB39E1}"/>
              </a:ext>
            </a:extLst>
          </p:cNvPr>
          <p:cNvSpPr>
            <a:spLocks noGrp="1"/>
          </p:cNvSpPr>
          <p:nvPr>
            <p:ph type="body" sz="quarter" idx="26" hasCustomPrompt="1"/>
          </p:nvPr>
        </p:nvSpPr>
        <p:spPr>
          <a:xfrm>
            <a:off x="437803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2" name="Text Placeholder 27">
            <a:extLst>
              <a:ext uri="{FF2B5EF4-FFF2-40B4-BE49-F238E27FC236}">
                <a16:creationId xmlns:a16="http://schemas.microsoft.com/office/drawing/2014/main" id="{83408EE4-FEFC-0445-8D49-A5843D45EF08}"/>
              </a:ext>
            </a:extLst>
          </p:cNvPr>
          <p:cNvSpPr>
            <a:spLocks noGrp="1"/>
          </p:cNvSpPr>
          <p:nvPr>
            <p:ph type="body" sz="quarter" idx="27" hasCustomPrompt="1"/>
          </p:nvPr>
        </p:nvSpPr>
        <p:spPr>
          <a:xfrm>
            <a:off x="437184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4" name="Text Placeholder 24">
            <a:extLst>
              <a:ext uri="{FF2B5EF4-FFF2-40B4-BE49-F238E27FC236}">
                <a16:creationId xmlns:a16="http://schemas.microsoft.com/office/drawing/2014/main" id="{215D3386-4111-D840-BA8C-87FCAE6C6E36}"/>
              </a:ext>
            </a:extLst>
          </p:cNvPr>
          <p:cNvSpPr>
            <a:spLocks noGrp="1"/>
          </p:cNvSpPr>
          <p:nvPr>
            <p:ph type="body" sz="quarter" idx="28" hasCustomPrompt="1"/>
          </p:nvPr>
        </p:nvSpPr>
        <p:spPr>
          <a:xfrm>
            <a:off x="437803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5" name="Text Placeholder 27">
            <a:extLst>
              <a:ext uri="{FF2B5EF4-FFF2-40B4-BE49-F238E27FC236}">
                <a16:creationId xmlns:a16="http://schemas.microsoft.com/office/drawing/2014/main" id="{A9C21248-7A0E-8743-9BE5-4999A5D2672D}"/>
              </a:ext>
            </a:extLst>
          </p:cNvPr>
          <p:cNvSpPr>
            <a:spLocks noGrp="1"/>
          </p:cNvSpPr>
          <p:nvPr>
            <p:ph type="body" sz="quarter" idx="29" hasCustomPrompt="1"/>
          </p:nvPr>
        </p:nvSpPr>
        <p:spPr>
          <a:xfrm>
            <a:off x="437184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27" name="Text Placeholder 24">
            <a:extLst>
              <a:ext uri="{FF2B5EF4-FFF2-40B4-BE49-F238E27FC236}">
                <a16:creationId xmlns:a16="http://schemas.microsoft.com/office/drawing/2014/main" id="{389B7849-E4FF-9046-AF47-4EBD99EC4073}"/>
              </a:ext>
            </a:extLst>
          </p:cNvPr>
          <p:cNvSpPr>
            <a:spLocks noGrp="1"/>
          </p:cNvSpPr>
          <p:nvPr>
            <p:ph type="body" sz="quarter" idx="30" hasCustomPrompt="1"/>
          </p:nvPr>
        </p:nvSpPr>
        <p:spPr>
          <a:xfrm>
            <a:off x="437803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28" name="Text Placeholder 27">
            <a:extLst>
              <a:ext uri="{FF2B5EF4-FFF2-40B4-BE49-F238E27FC236}">
                <a16:creationId xmlns:a16="http://schemas.microsoft.com/office/drawing/2014/main" id="{BD20229A-D31E-7C46-B12F-8BF919B3787B}"/>
              </a:ext>
            </a:extLst>
          </p:cNvPr>
          <p:cNvSpPr>
            <a:spLocks noGrp="1"/>
          </p:cNvSpPr>
          <p:nvPr>
            <p:ph type="body" sz="quarter" idx="31" hasCustomPrompt="1"/>
          </p:nvPr>
        </p:nvSpPr>
        <p:spPr>
          <a:xfrm>
            <a:off x="437184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0" name="Text Placeholder 24">
            <a:extLst>
              <a:ext uri="{FF2B5EF4-FFF2-40B4-BE49-F238E27FC236}">
                <a16:creationId xmlns:a16="http://schemas.microsoft.com/office/drawing/2014/main" id="{E5B75D23-4C2A-7C49-A07B-F93B92B129D1}"/>
              </a:ext>
            </a:extLst>
          </p:cNvPr>
          <p:cNvSpPr>
            <a:spLocks noGrp="1"/>
          </p:cNvSpPr>
          <p:nvPr>
            <p:ph type="body" sz="quarter" idx="32" hasCustomPrompt="1"/>
          </p:nvPr>
        </p:nvSpPr>
        <p:spPr>
          <a:xfrm>
            <a:off x="7786257" y="1843780"/>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1" name="Text Placeholder 27">
            <a:extLst>
              <a:ext uri="{FF2B5EF4-FFF2-40B4-BE49-F238E27FC236}">
                <a16:creationId xmlns:a16="http://schemas.microsoft.com/office/drawing/2014/main" id="{86F02CE6-11F5-1345-B6C4-70846369A318}"/>
              </a:ext>
            </a:extLst>
          </p:cNvPr>
          <p:cNvSpPr>
            <a:spLocks noGrp="1"/>
          </p:cNvSpPr>
          <p:nvPr>
            <p:ph type="body" sz="quarter" idx="33" hasCustomPrompt="1"/>
          </p:nvPr>
        </p:nvSpPr>
        <p:spPr>
          <a:xfrm>
            <a:off x="7780067" y="198494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4" name="Text Placeholder 24">
            <a:extLst>
              <a:ext uri="{FF2B5EF4-FFF2-40B4-BE49-F238E27FC236}">
                <a16:creationId xmlns:a16="http://schemas.microsoft.com/office/drawing/2014/main" id="{9FF33CF3-1306-0441-91E5-15D603878647}"/>
              </a:ext>
            </a:extLst>
          </p:cNvPr>
          <p:cNvSpPr>
            <a:spLocks noGrp="1"/>
          </p:cNvSpPr>
          <p:nvPr>
            <p:ph type="body" sz="quarter" idx="34" hasCustomPrompt="1"/>
          </p:nvPr>
        </p:nvSpPr>
        <p:spPr>
          <a:xfrm>
            <a:off x="7786257" y="2619667"/>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35" name="Text Placeholder 27">
            <a:extLst>
              <a:ext uri="{FF2B5EF4-FFF2-40B4-BE49-F238E27FC236}">
                <a16:creationId xmlns:a16="http://schemas.microsoft.com/office/drawing/2014/main" id="{52424B65-1D80-114C-8247-87CC24B56197}"/>
              </a:ext>
            </a:extLst>
          </p:cNvPr>
          <p:cNvSpPr>
            <a:spLocks noGrp="1"/>
          </p:cNvSpPr>
          <p:nvPr>
            <p:ph type="body" sz="quarter" idx="35" hasCustomPrompt="1"/>
          </p:nvPr>
        </p:nvSpPr>
        <p:spPr>
          <a:xfrm>
            <a:off x="7780067" y="2760832"/>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38" name="Text Placeholder 24">
            <a:extLst>
              <a:ext uri="{FF2B5EF4-FFF2-40B4-BE49-F238E27FC236}">
                <a16:creationId xmlns:a16="http://schemas.microsoft.com/office/drawing/2014/main" id="{FBB0FEBA-7447-064E-9BF4-B05225B9C7C9}"/>
              </a:ext>
            </a:extLst>
          </p:cNvPr>
          <p:cNvSpPr>
            <a:spLocks noGrp="1"/>
          </p:cNvSpPr>
          <p:nvPr>
            <p:ph type="body" sz="quarter" idx="36" hasCustomPrompt="1"/>
          </p:nvPr>
        </p:nvSpPr>
        <p:spPr>
          <a:xfrm>
            <a:off x="7786257" y="3418121"/>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3" name="Text Placeholder 27">
            <a:extLst>
              <a:ext uri="{FF2B5EF4-FFF2-40B4-BE49-F238E27FC236}">
                <a16:creationId xmlns:a16="http://schemas.microsoft.com/office/drawing/2014/main" id="{6200B830-87CB-F943-A23D-4E6ED1781B06}"/>
              </a:ext>
            </a:extLst>
          </p:cNvPr>
          <p:cNvSpPr>
            <a:spLocks noGrp="1"/>
          </p:cNvSpPr>
          <p:nvPr>
            <p:ph type="body" sz="quarter" idx="37" hasCustomPrompt="1"/>
          </p:nvPr>
        </p:nvSpPr>
        <p:spPr>
          <a:xfrm>
            <a:off x="7780067" y="3559287"/>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4" name="Text Placeholder 24">
            <a:extLst>
              <a:ext uri="{FF2B5EF4-FFF2-40B4-BE49-F238E27FC236}">
                <a16:creationId xmlns:a16="http://schemas.microsoft.com/office/drawing/2014/main" id="{D7CE76C2-92D5-D444-A203-BDDBFFB27346}"/>
              </a:ext>
            </a:extLst>
          </p:cNvPr>
          <p:cNvSpPr>
            <a:spLocks noGrp="1"/>
          </p:cNvSpPr>
          <p:nvPr>
            <p:ph type="body" sz="quarter" idx="38" hasCustomPrompt="1"/>
          </p:nvPr>
        </p:nvSpPr>
        <p:spPr>
          <a:xfrm>
            <a:off x="7786257" y="4222675"/>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5" name="Text Placeholder 27">
            <a:extLst>
              <a:ext uri="{FF2B5EF4-FFF2-40B4-BE49-F238E27FC236}">
                <a16:creationId xmlns:a16="http://schemas.microsoft.com/office/drawing/2014/main" id="{A6FB49F0-CB4E-E340-B87F-000ECB1E155F}"/>
              </a:ext>
            </a:extLst>
          </p:cNvPr>
          <p:cNvSpPr>
            <a:spLocks noGrp="1"/>
          </p:cNvSpPr>
          <p:nvPr>
            <p:ph type="body" sz="quarter" idx="39" hasCustomPrompt="1"/>
          </p:nvPr>
        </p:nvSpPr>
        <p:spPr>
          <a:xfrm>
            <a:off x="7780067" y="4363840"/>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6" name="Text Placeholder 24">
            <a:extLst>
              <a:ext uri="{FF2B5EF4-FFF2-40B4-BE49-F238E27FC236}">
                <a16:creationId xmlns:a16="http://schemas.microsoft.com/office/drawing/2014/main" id="{E115B605-8FE6-9D4C-9C46-AC94EBD91968}"/>
              </a:ext>
            </a:extLst>
          </p:cNvPr>
          <p:cNvSpPr>
            <a:spLocks noGrp="1"/>
          </p:cNvSpPr>
          <p:nvPr>
            <p:ph type="body" sz="quarter" idx="40" hasCustomPrompt="1"/>
          </p:nvPr>
        </p:nvSpPr>
        <p:spPr>
          <a:xfrm>
            <a:off x="7786257" y="5016349"/>
            <a:ext cx="3140807" cy="146539"/>
          </a:xfrm>
        </p:spPr>
        <p:txBody>
          <a:bodyPr lIns="0" tIns="0" rIns="0" bIns="0">
            <a:noAutofit/>
          </a:bodyPr>
          <a:lstStyle>
            <a:lvl1pPr marL="0" indent="0">
              <a:buNone/>
              <a:defRPr sz="1000">
                <a:solidFill>
                  <a:schemeClr val="tx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00</a:t>
            </a:r>
          </a:p>
        </p:txBody>
      </p:sp>
      <p:sp>
        <p:nvSpPr>
          <p:cNvPr id="47" name="Text Placeholder 27">
            <a:extLst>
              <a:ext uri="{FF2B5EF4-FFF2-40B4-BE49-F238E27FC236}">
                <a16:creationId xmlns:a16="http://schemas.microsoft.com/office/drawing/2014/main" id="{1B217D62-7745-0247-BC73-D56B8D4F5080}"/>
              </a:ext>
            </a:extLst>
          </p:cNvPr>
          <p:cNvSpPr>
            <a:spLocks noGrp="1"/>
          </p:cNvSpPr>
          <p:nvPr>
            <p:ph type="body" sz="quarter" idx="41" hasCustomPrompt="1"/>
          </p:nvPr>
        </p:nvSpPr>
        <p:spPr>
          <a:xfrm>
            <a:off x="7780067" y="5157515"/>
            <a:ext cx="3149215" cy="280416"/>
          </a:xfrm>
        </p:spPr>
        <p:txBody>
          <a:bodyPr lIns="0" tIns="0" rIns="0" bIns="0">
            <a:noAutofit/>
          </a:bodyPr>
          <a:lstStyle>
            <a:lvl1pPr marL="0" indent="0">
              <a:buNone/>
              <a:defRPr sz="20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Section Title</a:t>
            </a:r>
          </a:p>
        </p:txBody>
      </p:sp>
      <p:sp>
        <p:nvSpPr>
          <p:cNvPr id="48" name="Rectangle 47">
            <a:extLst>
              <a:ext uri="{FF2B5EF4-FFF2-40B4-BE49-F238E27FC236}">
                <a16:creationId xmlns:a16="http://schemas.microsoft.com/office/drawing/2014/main" id="{80E080DC-427C-474C-90F5-0790EF882CE0}"/>
              </a:ext>
            </a:extLst>
          </p:cNvPr>
          <p:cNvSpPr/>
          <p:nvPr userDrawn="1"/>
        </p:nvSpPr>
        <p:spPr>
          <a:xfrm>
            <a:off x="457201" y="6358467"/>
            <a:ext cx="478367" cy="123111"/>
          </a:xfrm>
          <a:prstGeom prst="rect">
            <a:avLst/>
          </a:prstGeom>
        </p:spPr>
        <p:txBody>
          <a:bodyPr wrap="square" lIns="0" tIns="0" rIns="0" bIns="0">
            <a:spAutoFit/>
          </a:bodyPr>
          <a:lstStyle/>
          <a:p>
            <a:r>
              <a:rPr lang="en-US" sz="800">
                <a:solidFill>
                  <a:schemeClr val="tx1"/>
                </a:solidFill>
                <a:latin typeface="Arial" panose="020B0604020202020204" pitchFamily="34" charset="0"/>
                <a:cs typeface="Arial" panose="020B0604020202020204" pitchFamily="34" charset="0"/>
              </a:rPr>
              <a:t>Steelcase</a:t>
            </a:r>
          </a:p>
        </p:txBody>
      </p:sp>
      <p:sp>
        <p:nvSpPr>
          <p:cNvPr id="49" name="Footer Placeholder 5">
            <a:extLst>
              <a:ext uri="{FF2B5EF4-FFF2-40B4-BE49-F238E27FC236}">
                <a16:creationId xmlns:a16="http://schemas.microsoft.com/office/drawing/2014/main" id="{0739B804-5B70-114B-A711-20CCD22A6D70}"/>
              </a:ext>
            </a:extLst>
          </p:cNvPr>
          <p:cNvSpPr>
            <a:spLocks noGrp="1"/>
          </p:cNvSpPr>
          <p:nvPr>
            <p:ph type="ftr" sz="quarter" idx="11"/>
          </p:nvPr>
        </p:nvSpPr>
        <p:spPr>
          <a:xfrm>
            <a:off x="962747" y="6360592"/>
            <a:ext cx="3325620" cy="139803"/>
          </a:xfrm>
          <a:prstGeom prst="rect">
            <a:avLst/>
          </a:prstGeom>
        </p:spPr>
        <p:txBody>
          <a:bodyPr lIns="0" tIns="0" rIns="0" bIns="0"/>
          <a:lstStyle>
            <a:lvl1pPr algn="l">
              <a:defRPr sz="800">
                <a:solidFill>
                  <a:schemeClr val="tx1"/>
                </a:solidFill>
              </a:defRPr>
            </a:lvl1pPr>
          </a:lstStyle>
          <a:p>
            <a:endParaRPr lang="en-US"/>
          </a:p>
        </p:txBody>
      </p:sp>
      <p:sp>
        <p:nvSpPr>
          <p:cNvPr id="50" name="Rectangle 49">
            <a:extLst>
              <a:ext uri="{FF2B5EF4-FFF2-40B4-BE49-F238E27FC236}">
                <a16:creationId xmlns:a16="http://schemas.microsoft.com/office/drawing/2014/main" id="{71D8E9A5-B0AE-C646-8C2B-DA765642E15C}"/>
              </a:ext>
            </a:extLst>
          </p:cNvPr>
          <p:cNvSpPr/>
          <p:nvPr userDrawn="1"/>
        </p:nvSpPr>
        <p:spPr>
          <a:xfrm>
            <a:off x="11205634" y="6358467"/>
            <a:ext cx="478367" cy="123111"/>
          </a:xfrm>
          <a:prstGeom prst="rect">
            <a:avLst/>
          </a:prstGeom>
        </p:spPr>
        <p:txBody>
          <a:bodyPr wrap="square" lIns="0" tIns="0" rIns="0" bIns="0">
            <a:spAutoFit/>
          </a:bodyPr>
          <a:lstStyle/>
          <a:p>
            <a:pPr algn="r"/>
            <a:fld id="{47C92A0F-E595-2D4E-B7F1-070328264C17}" type="slidenum">
              <a:rPr lang="en-US" sz="800" smtClean="0">
                <a:solidFill>
                  <a:schemeClr val="tx1"/>
                </a:solidFill>
                <a:latin typeface="Arial" panose="020B0604020202020204" pitchFamily="34" charset="0"/>
                <a:cs typeface="Arial" panose="020B0604020202020204" pitchFamily="34" charset="0"/>
              </a:rPr>
              <a:t>‹#›</a:t>
            </a:fld>
            <a:endParaRPr lang="en-US" sz="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6084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7835C-78B8-4375-9835-78473CF57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00333-B2FF-4A1C-B6B9-652EA5396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F8379-DB2C-4B5D-B8F9-4B7DB3CA2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6192C3-DE8D-4C46-B428-954B0543E45C}" type="datetimeFigureOut">
              <a:rPr lang="en-US" smtClean="0"/>
              <a:t>12/13/2021</a:t>
            </a:fld>
            <a:endParaRPr lang="en-US"/>
          </a:p>
        </p:txBody>
      </p:sp>
      <p:sp>
        <p:nvSpPr>
          <p:cNvPr id="5" name="Footer Placeholder 4">
            <a:extLst>
              <a:ext uri="{FF2B5EF4-FFF2-40B4-BE49-F238E27FC236}">
                <a16:creationId xmlns:a16="http://schemas.microsoft.com/office/drawing/2014/main" id="{833CD5E8-049A-4A19-8FB5-8915FF72F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4B32A-6B27-4572-A52E-7C2F628380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3C6BC-EA26-4A92-BF6C-966DF70C1BEC}" type="slidenum">
              <a:rPr lang="en-US" smtClean="0"/>
              <a:t>‹#›</a:t>
            </a:fld>
            <a:endParaRPr lang="en-US"/>
          </a:p>
        </p:txBody>
      </p:sp>
    </p:spTree>
    <p:extLst>
      <p:ext uri="{BB962C8B-B14F-4D97-AF65-F5344CB8AC3E}">
        <p14:creationId xmlns:p14="http://schemas.microsoft.com/office/powerpoint/2010/main" val="253713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54" r:id="rId3"/>
    <p:sldLayoutId id="2147483756" r:id="rId4"/>
    <p:sldLayoutId id="2147483757" r:id="rId5"/>
    <p:sldLayoutId id="2147483758" r:id="rId6"/>
    <p:sldLayoutId id="2147483861" r:id="rId7"/>
    <p:sldLayoutId id="2147483759" r:id="rId8"/>
    <p:sldLayoutId id="2147483761" r:id="rId9"/>
    <p:sldLayoutId id="2147483763" r:id="rId10"/>
    <p:sldLayoutId id="2147483765" r:id="rId11"/>
    <p:sldLayoutId id="2147483857" r:id="rId12"/>
    <p:sldLayoutId id="2147483858" r:id="rId13"/>
    <p:sldLayoutId id="2147483859" r:id="rId14"/>
    <p:sldLayoutId id="2147483860" r:id="rId15"/>
    <p:sldLayoutId id="2147483767" r:id="rId16"/>
    <p:sldLayoutId id="2147483768" r:id="rId17"/>
    <p:sldLayoutId id="2147483770" r:id="rId18"/>
    <p:sldLayoutId id="2147483772" r:id="rId19"/>
    <p:sldLayoutId id="2147483774" r:id="rId20"/>
    <p:sldLayoutId id="2147483775" r:id="rId21"/>
    <p:sldLayoutId id="2147483793" r:id="rId22"/>
    <p:sldLayoutId id="2147483794" r:id="rId23"/>
    <p:sldLayoutId id="2147483806" r:id="rId24"/>
    <p:sldLayoutId id="2147483807" r:id="rId25"/>
    <p:sldLayoutId id="2147483811" r:id="rId26"/>
    <p:sldLayoutId id="2147483812" r:id="rId27"/>
    <p:sldLayoutId id="2147483813" r:id="rId28"/>
    <p:sldLayoutId id="2147483816" r:id="rId29"/>
    <p:sldLayoutId id="2147483817" r:id="rId30"/>
    <p:sldLayoutId id="2147483856"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9" r:id="rId54"/>
    <p:sldLayoutId id="2147483850" r:id="rId55"/>
    <p:sldLayoutId id="2147483851" r:id="rId56"/>
    <p:sldLayoutId id="2147483852"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6.jp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0.png"/><Relationship Id="rId5" Type="http://schemas.microsoft.com/office/2007/relationships/hdphoto" Target="../media/hdphoto3.wdp"/><Relationship Id="rId10" Type="http://schemas.openxmlformats.org/officeDocument/2006/relationships/image" Target="../media/image14.jpg"/><Relationship Id="rId4" Type="http://schemas.openxmlformats.org/officeDocument/2006/relationships/image" Target="../media/image19.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30.jpeg"/><Relationship Id="rId11" Type="http://schemas.microsoft.com/office/2007/relationships/hdphoto" Target="../media/hdphoto2.wdp"/><Relationship Id="rId5" Type="http://schemas.openxmlformats.org/officeDocument/2006/relationships/image" Target="../media/image29.jpeg"/><Relationship Id="rId10" Type="http://schemas.openxmlformats.org/officeDocument/2006/relationships/image" Target="../media/image18.png"/><Relationship Id="rId4" Type="http://schemas.openxmlformats.org/officeDocument/2006/relationships/image" Target="../media/image28.jpeg"/><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hdphoto" Target="../media/hdphoto3.wdp"/><Relationship Id="rId7"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hdphoto" Target="../media/hdphoto4.wdp"/><Relationship Id="rId7" Type="http://schemas.openxmlformats.org/officeDocument/2006/relationships/image" Target="../media/image29.jpe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microsoft.com/office/2007/relationships/hdphoto" Target="../media/hdphoto5.wdp"/><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0E8DA-595F-450D-970D-66A6B6C9E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054" y="600101"/>
            <a:ext cx="7859027" cy="5894270"/>
          </a:xfrm>
          <a:prstGeom prst="rect">
            <a:avLst/>
          </a:prstGeom>
        </p:spPr>
      </p:pic>
      <p:sp>
        <p:nvSpPr>
          <p:cNvPr id="2" name="Title 1">
            <a:extLst>
              <a:ext uri="{FF2B5EF4-FFF2-40B4-BE49-F238E27FC236}">
                <a16:creationId xmlns:a16="http://schemas.microsoft.com/office/drawing/2014/main" id="{467C7B61-2C25-4B9A-8AD2-25E2C050615E}"/>
              </a:ext>
            </a:extLst>
          </p:cNvPr>
          <p:cNvSpPr>
            <a:spLocks noGrp="1"/>
          </p:cNvSpPr>
          <p:nvPr>
            <p:ph type="ctrTitle"/>
          </p:nvPr>
        </p:nvSpPr>
        <p:spPr/>
        <p:txBody>
          <a:bodyPr/>
          <a:lstStyle/>
          <a:p>
            <a:r>
              <a:rPr lang="en-US" dirty="0"/>
              <a:t>Verb</a:t>
            </a:r>
          </a:p>
        </p:txBody>
      </p:sp>
      <p:sp>
        <p:nvSpPr>
          <p:cNvPr id="3" name="Subtitle 2">
            <a:extLst>
              <a:ext uri="{FF2B5EF4-FFF2-40B4-BE49-F238E27FC236}">
                <a16:creationId xmlns:a16="http://schemas.microsoft.com/office/drawing/2014/main" id="{3F5BBA58-7E95-4C2A-9355-27D44C8B24AC}"/>
              </a:ext>
            </a:extLst>
          </p:cNvPr>
          <p:cNvSpPr>
            <a:spLocks noGrp="1"/>
          </p:cNvSpPr>
          <p:nvPr>
            <p:ph type="subTitle" idx="1"/>
          </p:nvPr>
        </p:nvSpPr>
        <p:spPr/>
        <p:txBody>
          <a:bodyPr/>
          <a:lstStyle/>
          <a:p>
            <a:r>
              <a:rPr lang="en-US" dirty="0"/>
              <a:t>Products &amp; Material Color Theme Template</a:t>
            </a:r>
          </a:p>
        </p:txBody>
      </p:sp>
      <p:sp>
        <p:nvSpPr>
          <p:cNvPr id="4" name="Text Placeholder 3">
            <a:extLst>
              <a:ext uri="{FF2B5EF4-FFF2-40B4-BE49-F238E27FC236}">
                <a16:creationId xmlns:a16="http://schemas.microsoft.com/office/drawing/2014/main" id="{13EA3B84-E55D-4756-A0C5-4F0B2DEC20C1}"/>
              </a:ext>
            </a:extLst>
          </p:cNvPr>
          <p:cNvSpPr>
            <a:spLocks noGrp="1"/>
          </p:cNvSpPr>
          <p:nvPr>
            <p:ph type="body" sz="quarter" idx="10"/>
          </p:nvPr>
        </p:nvSpPr>
        <p:spPr/>
        <p:txBody>
          <a:bodyPr/>
          <a:lstStyle/>
          <a:p>
            <a:r>
              <a:rPr lang="en-US" dirty="0"/>
              <a:t>Dec 2021</a:t>
            </a:r>
          </a:p>
        </p:txBody>
      </p:sp>
    </p:spTree>
    <p:extLst>
      <p:ext uri="{BB962C8B-B14F-4D97-AF65-F5344CB8AC3E}">
        <p14:creationId xmlns:p14="http://schemas.microsoft.com/office/powerpoint/2010/main" val="2195053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C139B198-9817-4879-AAC4-624C08D33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44" r="25451"/>
          <a:stretch/>
        </p:blipFill>
        <p:spPr bwMode="auto">
          <a:xfrm>
            <a:off x="459476" y="1087492"/>
            <a:ext cx="1598728" cy="2195866"/>
          </a:xfrm>
          <a:prstGeom prst="rect">
            <a:avLst/>
          </a:prstGeom>
          <a:noFill/>
          <a:extLst>
            <a:ext uri="{909E8E84-426E-40DD-AFC4-6F175D3DCCD1}">
              <a14:hiddenFill xmlns:a14="http://schemas.microsoft.com/office/drawing/2010/main">
                <a:solidFill>
                  <a:srgbClr val="FFFFFF"/>
                </a:solidFill>
              </a14:hiddenFill>
            </a:ext>
          </a:extLst>
        </p:spPr>
      </p:pic>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Whiteboard</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206834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grpSp>
        <p:nvGrpSpPr>
          <p:cNvPr id="112" name="Group 111">
            <a:extLst>
              <a:ext uri="{FF2B5EF4-FFF2-40B4-BE49-F238E27FC236}">
                <a16:creationId xmlns:a16="http://schemas.microsoft.com/office/drawing/2014/main" id="{3D292AEC-538E-4389-857F-9A8C14F2BA4E}"/>
              </a:ext>
            </a:extLst>
          </p:cNvPr>
          <p:cNvGrpSpPr/>
          <p:nvPr/>
        </p:nvGrpSpPr>
        <p:grpSpPr>
          <a:xfrm>
            <a:off x="3519894"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186113" y="20846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Frame</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1848118" y="2159232"/>
            <a:ext cx="82623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39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680F3CD1-C144-4AE1-BB32-AFD9C4B54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76" y="1235021"/>
            <a:ext cx="2714625" cy="2019300"/>
          </a:xfrm>
          <a:prstGeom prst="rect">
            <a:avLst/>
          </a:prstGeom>
          <a:noFill/>
          <a:extLst>
            <a:ext uri="{909E8E84-426E-40DD-AFC4-6F175D3DCCD1}">
              <a14:hiddenFill xmlns:a14="http://schemas.microsoft.com/office/drawing/2010/main">
                <a:solidFill>
                  <a:srgbClr val="FFFFFF"/>
                </a:solidFill>
              </a14:hiddenFill>
            </a:ext>
          </a:extLst>
        </p:spPr>
      </p:pic>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Wall Track</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206834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Aluminum color accents</a:t>
            </a:r>
          </a:p>
        </p:txBody>
      </p: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186113" y="20846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Frame</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1848118" y="2159232"/>
            <a:ext cx="82623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7FF3DAC-695F-4A44-ADFE-9D6D7F4B8DCB}"/>
              </a:ext>
            </a:extLst>
          </p:cNvPr>
          <p:cNvGrpSpPr/>
          <p:nvPr/>
        </p:nvGrpSpPr>
        <p:grpSpPr>
          <a:xfrm>
            <a:off x="3533894" y="992707"/>
            <a:ext cx="618382" cy="587051"/>
            <a:chOff x="9718499" y="3707273"/>
            <a:chExt cx="618382" cy="587051"/>
          </a:xfrm>
        </p:grpSpPr>
        <p:pic>
          <p:nvPicPr>
            <p:cNvPr id="17" name="Picture 2" descr="Platinum Metallic">
              <a:extLst>
                <a:ext uri="{FF2B5EF4-FFF2-40B4-BE49-F238E27FC236}">
                  <a16:creationId xmlns:a16="http://schemas.microsoft.com/office/drawing/2014/main" id="{39F9C19F-8F8D-4888-AE94-566520D4D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810" y="370727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A4D52E5-5EF2-4CA6-8772-3C3F45E736B2}"/>
                </a:ext>
              </a:extLst>
            </p:cNvPr>
            <p:cNvSpPr txBox="1"/>
            <p:nvPr/>
          </p:nvSpPr>
          <p:spPr>
            <a:xfrm>
              <a:off x="9718499" y="4048103"/>
              <a:ext cx="618382" cy="246221"/>
            </a:xfrm>
            <a:prstGeom prst="rect">
              <a:avLst/>
            </a:prstGeom>
            <a:noFill/>
          </p:spPr>
          <p:txBody>
            <a:bodyPr wrap="square" rtlCol="0">
              <a:spAutoFit/>
            </a:bodyPr>
            <a:lstStyle/>
            <a:p>
              <a:pPr algn="ctr">
                <a:lnSpc>
                  <a:spcPct val="100000"/>
                </a:lnSpc>
              </a:pPr>
              <a:r>
                <a:rPr lang="en-US" sz="500" dirty="0"/>
                <a:t>Anodized aluminum</a:t>
              </a:r>
              <a:endParaRPr lang="en-US" sz="500" dirty="0">
                <a:solidFill>
                  <a:schemeClr val="tx1"/>
                </a:solidFill>
              </a:endParaRPr>
            </a:p>
          </p:txBody>
        </p:sp>
      </p:grpSp>
    </p:spTree>
    <p:extLst>
      <p:ext uri="{BB962C8B-B14F-4D97-AF65-F5344CB8AC3E}">
        <p14:creationId xmlns:p14="http://schemas.microsoft.com/office/powerpoint/2010/main" val="365803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whiteboard&#10;&#10;Description automatically generated">
            <a:extLst>
              <a:ext uri="{FF2B5EF4-FFF2-40B4-BE49-F238E27FC236}">
                <a16:creationId xmlns:a16="http://schemas.microsoft.com/office/drawing/2014/main" id="{E36F3B15-44F5-49A6-8135-BC3168FB1870}"/>
              </a:ext>
            </a:extLst>
          </p:cNvPr>
          <p:cNvPicPr>
            <a:picLocks noChangeAspect="1"/>
          </p:cNvPicPr>
          <p:nvPr/>
        </p:nvPicPr>
        <p:blipFill rotWithShape="1">
          <a:blip r:embed="rId2">
            <a:extLst>
              <a:ext uri="{28A0092B-C50C-407E-A947-70E740481C1C}">
                <a14:useLocalDpi xmlns:a14="http://schemas.microsoft.com/office/drawing/2010/main" val="0"/>
              </a:ext>
            </a:extLst>
          </a:blip>
          <a:srcRect l="11040" t="27251" r="6516" b="8582"/>
          <a:stretch/>
        </p:blipFill>
        <p:spPr>
          <a:xfrm>
            <a:off x="4302218" y="1709320"/>
            <a:ext cx="6130766" cy="3578771"/>
          </a:xfrm>
          <a:prstGeom prst="rect">
            <a:avLst/>
          </a:prstGeom>
        </p:spPr>
      </p:pic>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02" name="Content Placeholder 106">
            <a:extLst>
              <a:ext uri="{FF2B5EF4-FFF2-40B4-BE49-F238E27FC236}">
                <a16:creationId xmlns:a16="http://schemas.microsoft.com/office/drawing/2014/main" id="{96646BF4-C5B6-4380-BE50-5F2D40941C78}"/>
              </a:ext>
            </a:extLst>
          </p:cNvPr>
          <p:cNvSpPr>
            <a:spLocks noGrp="1"/>
          </p:cNvSpPr>
          <p:nvPr/>
        </p:nvSpPr>
        <p:spPr>
          <a:xfrm>
            <a:off x="9489334" y="4408348"/>
            <a:ext cx="1753678"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Leg</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Smooth Paint Color Accents</a:t>
            </a:r>
          </a:p>
        </p:txBody>
      </p:sp>
      <p:cxnSp>
        <p:nvCxnSpPr>
          <p:cNvPr id="403" name="Straight Connector 402">
            <a:extLst>
              <a:ext uri="{FF2B5EF4-FFF2-40B4-BE49-F238E27FC236}">
                <a16:creationId xmlns:a16="http://schemas.microsoft.com/office/drawing/2014/main" id="{6592FDD7-903D-489C-B256-2A1D419C278B}"/>
              </a:ext>
            </a:extLst>
          </p:cNvPr>
          <p:cNvCxnSpPr>
            <a:cxnSpLocks/>
            <a:stCxn id="412" idx="0"/>
          </p:cNvCxnSpPr>
          <p:nvPr/>
        </p:nvCxnSpPr>
        <p:spPr>
          <a:xfrm flipH="1" flipV="1">
            <a:off x="8776952" y="4751709"/>
            <a:ext cx="1668781" cy="1068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2" name="Content Placeholder 106">
            <a:extLst>
              <a:ext uri="{FF2B5EF4-FFF2-40B4-BE49-F238E27FC236}">
                <a16:creationId xmlns:a16="http://schemas.microsoft.com/office/drawing/2014/main" id="{B60FE1E0-941A-4410-8A3C-2D27AAAC182D}"/>
              </a:ext>
            </a:extLst>
          </p:cNvPr>
          <p:cNvSpPr>
            <a:spLocks noGrp="1"/>
          </p:cNvSpPr>
          <p:nvPr/>
        </p:nvSpPr>
        <p:spPr>
          <a:xfrm>
            <a:off x="9489334" y="4762394"/>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pic>
        <p:nvPicPr>
          <p:cNvPr id="40" name="Picture 39">
            <a:extLst>
              <a:ext uri="{FF2B5EF4-FFF2-40B4-BE49-F238E27FC236}">
                <a16:creationId xmlns:a16="http://schemas.microsoft.com/office/drawing/2014/main" id="{D4CAEA7E-529D-4D48-AC71-76EF41F399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837" y="4349267"/>
            <a:ext cx="2560475" cy="1920240"/>
          </a:xfrm>
          <a:prstGeom prst="rect">
            <a:avLst/>
          </a:prstGeom>
        </p:spPr>
      </p:pic>
      <p:sp>
        <p:nvSpPr>
          <p:cNvPr id="41" name="Content Placeholder 106">
            <a:extLst>
              <a:ext uri="{FF2B5EF4-FFF2-40B4-BE49-F238E27FC236}">
                <a16:creationId xmlns:a16="http://schemas.microsoft.com/office/drawing/2014/main" id="{B2764C55-73B0-4762-88FD-1014CB4507EB}"/>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Warm Tones</a:t>
            </a:r>
          </a:p>
        </p:txBody>
      </p:sp>
      <p:sp>
        <p:nvSpPr>
          <p:cNvPr id="32" name="Text Placeholder 16">
            <a:extLst>
              <a:ext uri="{FF2B5EF4-FFF2-40B4-BE49-F238E27FC236}">
                <a16:creationId xmlns:a16="http://schemas.microsoft.com/office/drawing/2014/main" id="{9E6411D2-2547-4CF9-B42D-B6E987482072}"/>
              </a:ext>
            </a:extLst>
          </p:cNvPr>
          <p:cNvSpPr txBox="1">
            <a:spLocks/>
          </p:cNvSpPr>
          <p:nvPr/>
        </p:nvSpPr>
        <p:spPr>
          <a:xfrm>
            <a:off x="465812" y="1768992"/>
            <a:ext cx="2555500"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dirty="0"/>
              <a:t>WARM TONES</a:t>
            </a:r>
          </a:p>
          <a:p>
            <a:pPr>
              <a:lnSpc>
                <a:spcPts val="1600"/>
              </a:lnSpc>
            </a:pPr>
            <a:r>
              <a:rPr lang="en-US" sz="1050" dirty="0"/>
              <a:t>[Key in your title]</a:t>
            </a:r>
          </a:p>
          <a:p>
            <a:pPr>
              <a:lnSpc>
                <a:spcPts val="1600"/>
              </a:lnSpc>
            </a:pPr>
            <a:r>
              <a:rPr lang="en-US" sz="1050" b="0" i="0" dirty="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dirty="0"/>
          </a:p>
        </p:txBody>
      </p:sp>
      <p:sp>
        <p:nvSpPr>
          <p:cNvPr id="28" name="Content Placeholder 106">
            <a:extLst>
              <a:ext uri="{FF2B5EF4-FFF2-40B4-BE49-F238E27FC236}">
                <a16:creationId xmlns:a16="http://schemas.microsoft.com/office/drawing/2014/main" id="{22AADF89-8021-4D6B-A113-71F5F467CD46}"/>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Instructor Station </a:t>
            </a:r>
          </a:p>
          <a:p>
            <a:pPr>
              <a:spcBef>
                <a:spcPts val="0"/>
              </a:spcBef>
            </a:pPr>
            <a:endParaRPr lang="en-US" sz="1000" dirty="0">
              <a:solidFill>
                <a:schemeClr val="tx1"/>
              </a:solidFill>
            </a:endParaRPr>
          </a:p>
        </p:txBody>
      </p:sp>
      <p:sp>
        <p:nvSpPr>
          <p:cNvPr id="34" name="Content Placeholder 106">
            <a:extLst>
              <a:ext uri="{FF2B5EF4-FFF2-40B4-BE49-F238E27FC236}">
                <a16:creationId xmlns:a16="http://schemas.microsoft.com/office/drawing/2014/main" id="{D3F5BF74-5104-41A0-ACA2-EB8AAA0572FD}"/>
              </a:ext>
            </a:extLst>
          </p:cNvPr>
          <p:cNvSpPr>
            <a:spLocks noGrp="1"/>
          </p:cNvSpPr>
          <p:nvPr/>
        </p:nvSpPr>
        <p:spPr>
          <a:xfrm>
            <a:off x="9836875" y="2150582"/>
            <a:ext cx="1912796"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Arm</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Smooth Metallic Paint Color Accents</a:t>
            </a:r>
          </a:p>
        </p:txBody>
      </p:sp>
      <p:cxnSp>
        <p:nvCxnSpPr>
          <p:cNvPr id="35" name="Straight Connector 34">
            <a:extLst>
              <a:ext uri="{FF2B5EF4-FFF2-40B4-BE49-F238E27FC236}">
                <a16:creationId xmlns:a16="http://schemas.microsoft.com/office/drawing/2014/main" id="{9A889A07-F130-4CF9-BBBD-9813880E5147}"/>
              </a:ext>
            </a:extLst>
          </p:cNvPr>
          <p:cNvCxnSpPr>
            <a:cxnSpLocks/>
          </p:cNvCxnSpPr>
          <p:nvPr/>
        </p:nvCxnSpPr>
        <p:spPr>
          <a:xfrm flipH="1" flipV="1">
            <a:off x="8776952" y="2493906"/>
            <a:ext cx="2148625" cy="99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106">
            <a:extLst>
              <a:ext uri="{FF2B5EF4-FFF2-40B4-BE49-F238E27FC236}">
                <a16:creationId xmlns:a16="http://schemas.microsoft.com/office/drawing/2014/main" id="{266A583F-4B88-49B5-A26A-C182ABA18F8F}"/>
              </a:ext>
            </a:extLst>
          </p:cNvPr>
          <p:cNvSpPr>
            <a:spLocks noGrp="1"/>
          </p:cNvSpPr>
          <p:nvPr/>
        </p:nvSpPr>
        <p:spPr>
          <a:xfrm>
            <a:off x="9836875" y="2504628"/>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grpSp>
        <p:nvGrpSpPr>
          <p:cNvPr id="46" name="Group 45">
            <a:extLst>
              <a:ext uri="{FF2B5EF4-FFF2-40B4-BE49-F238E27FC236}">
                <a16:creationId xmlns:a16="http://schemas.microsoft.com/office/drawing/2014/main" id="{F23A75F1-FEE4-443C-8FC9-FCC8BBA3B802}"/>
              </a:ext>
            </a:extLst>
          </p:cNvPr>
          <p:cNvGrpSpPr/>
          <p:nvPr/>
        </p:nvGrpSpPr>
        <p:grpSpPr>
          <a:xfrm>
            <a:off x="9430582" y="5002701"/>
            <a:ext cx="650860" cy="499947"/>
            <a:chOff x="8202817" y="1466063"/>
            <a:chExt cx="650860" cy="499947"/>
          </a:xfrm>
        </p:grpSpPr>
        <p:pic>
          <p:nvPicPr>
            <p:cNvPr id="47" name="Picture 29">
              <a:extLst>
                <a:ext uri="{FF2B5EF4-FFF2-40B4-BE49-F238E27FC236}">
                  <a16:creationId xmlns:a16="http://schemas.microsoft.com/office/drawing/2014/main" id="{3E4CC68F-6FBD-4448-83D2-DBD533EB1B9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08FDD65-80C0-4500-90C0-6152EED15694}"/>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49" name="Content Placeholder 106">
            <a:extLst>
              <a:ext uri="{FF2B5EF4-FFF2-40B4-BE49-F238E27FC236}">
                <a16:creationId xmlns:a16="http://schemas.microsoft.com/office/drawing/2014/main" id="{DCFE1BE8-91BB-4EB0-A3B7-488ED2F1C202}"/>
              </a:ext>
            </a:extLst>
          </p:cNvPr>
          <p:cNvSpPr>
            <a:spLocks noGrp="1"/>
          </p:cNvSpPr>
          <p:nvPr/>
        </p:nvSpPr>
        <p:spPr>
          <a:xfrm>
            <a:off x="3528105" y="2424902"/>
            <a:ext cx="1753678"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Worktop</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LPL Color Accents</a:t>
            </a:r>
          </a:p>
        </p:txBody>
      </p:sp>
      <p:cxnSp>
        <p:nvCxnSpPr>
          <p:cNvPr id="50" name="Straight Connector 49">
            <a:extLst>
              <a:ext uri="{FF2B5EF4-FFF2-40B4-BE49-F238E27FC236}">
                <a16:creationId xmlns:a16="http://schemas.microsoft.com/office/drawing/2014/main" id="{DF7C90B6-18E9-49D7-965D-9250D7D93367}"/>
              </a:ext>
            </a:extLst>
          </p:cNvPr>
          <p:cNvCxnSpPr>
            <a:cxnSpLocks/>
          </p:cNvCxnSpPr>
          <p:nvPr/>
        </p:nvCxnSpPr>
        <p:spPr>
          <a:xfrm flipH="1" flipV="1">
            <a:off x="3603125" y="2766359"/>
            <a:ext cx="2551894" cy="118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106">
            <a:extLst>
              <a:ext uri="{FF2B5EF4-FFF2-40B4-BE49-F238E27FC236}">
                <a16:creationId xmlns:a16="http://schemas.microsoft.com/office/drawing/2014/main" id="{6E6AC583-F0DD-4637-AC36-E51F58A62464}"/>
              </a:ext>
            </a:extLst>
          </p:cNvPr>
          <p:cNvSpPr>
            <a:spLocks noGrp="1"/>
          </p:cNvSpPr>
          <p:nvPr/>
        </p:nvSpPr>
        <p:spPr>
          <a:xfrm>
            <a:off x="3528105" y="2778948"/>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sp>
        <p:nvSpPr>
          <p:cNvPr id="52" name="TextBox 51">
            <a:extLst>
              <a:ext uri="{FF2B5EF4-FFF2-40B4-BE49-F238E27FC236}">
                <a16:creationId xmlns:a16="http://schemas.microsoft.com/office/drawing/2014/main" id="{71CD9A45-93CB-44DC-878C-AA6A17C2485B}"/>
              </a:ext>
            </a:extLst>
          </p:cNvPr>
          <p:cNvSpPr txBox="1"/>
          <p:nvPr/>
        </p:nvSpPr>
        <p:spPr>
          <a:xfrm>
            <a:off x="3473354" y="3353736"/>
            <a:ext cx="650860" cy="259045"/>
          </a:xfrm>
          <a:prstGeom prst="rect">
            <a:avLst/>
          </a:prstGeom>
          <a:noFill/>
        </p:spPr>
        <p:txBody>
          <a:bodyPr wrap="square" rtlCol="0">
            <a:spAutoFit/>
          </a:bodyPr>
          <a:lstStyle/>
          <a:p>
            <a:pPr algn="ctr">
              <a:lnSpc>
                <a:spcPct val="100000"/>
              </a:lnSpc>
              <a:spcBef>
                <a:spcPts val="100"/>
              </a:spcBef>
            </a:pPr>
            <a:r>
              <a:rPr lang="en-US" sz="500" dirty="0">
                <a:solidFill>
                  <a:schemeClr val="tx1"/>
                </a:solidFill>
              </a:rPr>
              <a:t>AW01: Arctic </a:t>
            </a:r>
          </a:p>
          <a:p>
            <a:pPr algn="ctr">
              <a:lnSpc>
                <a:spcPct val="100000"/>
              </a:lnSpc>
              <a:spcBef>
                <a:spcPts val="100"/>
              </a:spcBef>
            </a:pPr>
            <a:r>
              <a:rPr lang="en-US" sz="500" dirty="0">
                <a:solidFill>
                  <a:schemeClr val="tx1"/>
                </a:solidFill>
              </a:rPr>
              <a:t>White</a:t>
            </a:r>
          </a:p>
        </p:txBody>
      </p:sp>
      <p:pic>
        <p:nvPicPr>
          <p:cNvPr id="53" name="Picture 52" descr="A picture containing background pattern&#10;&#10;Description automatically generated">
            <a:extLst>
              <a:ext uri="{FF2B5EF4-FFF2-40B4-BE49-F238E27FC236}">
                <a16:creationId xmlns:a16="http://schemas.microsoft.com/office/drawing/2014/main" id="{CF7DB7B5-6DAB-420A-8E3A-915CC8FBB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125" y="3018478"/>
            <a:ext cx="365760" cy="365760"/>
          </a:xfrm>
          <a:prstGeom prst="rect">
            <a:avLst/>
          </a:prstGeom>
        </p:spPr>
      </p:pic>
      <p:grpSp>
        <p:nvGrpSpPr>
          <p:cNvPr id="57" name="Group 56">
            <a:extLst>
              <a:ext uri="{FF2B5EF4-FFF2-40B4-BE49-F238E27FC236}">
                <a16:creationId xmlns:a16="http://schemas.microsoft.com/office/drawing/2014/main" id="{3FD45048-B40E-449E-A278-76572952A895}"/>
              </a:ext>
            </a:extLst>
          </p:cNvPr>
          <p:cNvGrpSpPr/>
          <p:nvPr/>
        </p:nvGrpSpPr>
        <p:grpSpPr>
          <a:xfrm>
            <a:off x="9814602" y="2744158"/>
            <a:ext cx="618382" cy="587051"/>
            <a:chOff x="9718499" y="3707273"/>
            <a:chExt cx="618382" cy="587051"/>
          </a:xfrm>
        </p:grpSpPr>
        <p:pic>
          <p:nvPicPr>
            <p:cNvPr id="61" name="Picture 2" descr="Platinum Metallic">
              <a:extLst>
                <a:ext uri="{FF2B5EF4-FFF2-40B4-BE49-F238E27FC236}">
                  <a16:creationId xmlns:a16="http://schemas.microsoft.com/office/drawing/2014/main" id="{FADF9BCA-0AC0-4946-BB94-56EBB91FA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4810" y="370727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8F526B9-D7BD-49A4-9664-B4F520953454}"/>
                </a:ext>
              </a:extLst>
            </p:cNvPr>
            <p:cNvSpPr txBox="1"/>
            <p:nvPr/>
          </p:nvSpPr>
          <p:spPr>
            <a:xfrm>
              <a:off x="9718499" y="4048103"/>
              <a:ext cx="618382" cy="246221"/>
            </a:xfrm>
            <a:prstGeom prst="rect">
              <a:avLst/>
            </a:prstGeom>
            <a:noFill/>
          </p:spPr>
          <p:txBody>
            <a:bodyPr wrap="square" rtlCol="0">
              <a:spAutoFit/>
            </a:bodyPr>
            <a:lstStyle/>
            <a:p>
              <a:pPr algn="ctr">
                <a:lnSpc>
                  <a:spcPct val="100000"/>
                </a:lnSpc>
              </a:pPr>
              <a:r>
                <a:rPr lang="en-US" sz="500" dirty="0">
                  <a:solidFill>
                    <a:schemeClr val="tx1"/>
                  </a:solidFill>
                </a:rPr>
                <a:t>4799: Platinum Metallic</a:t>
              </a:r>
            </a:p>
          </p:txBody>
        </p:sp>
      </p:grpSp>
    </p:spTree>
    <p:extLst>
      <p:ext uri="{BB962C8B-B14F-4D97-AF65-F5344CB8AC3E}">
        <p14:creationId xmlns:p14="http://schemas.microsoft.com/office/powerpoint/2010/main" val="298413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Content Placeholder 106">
            <a:extLst>
              <a:ext uri="{FF2B5EF4-FFF2-40B4-BE49-F238E27FC236}">
                <a16:creationId xmlns:a16="http://schemas.microsoft.com/office/drawing/2014/main" id="{FE025951-5CC1-476B-9092-5167F538F0A5}"/>
              </a:ext>
            </a:extLst>
          </p:cNvPr>
          <p:cNvSpPr>
            <a:spLocks noGrp="1"/>
          </p:cNvSpPr>
          <p:nvPr/>
        </p:nvSpPr>
        <p:spPr>
          <a:xfrm>
            <a:off x="3563725" y="6001626"/>
            <a:ext cx="4023360"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10000"/>
                  </a:schemeClr>
                </a:solidFill>
              </a:rPr>
              <a:t>Mix and match your proposed color matching</a:t>
            </a:r>
          </a:p>
        </p:txBody>
      </p:sp>
      <p:cxnSp>
        <p:nvCxnSpPr>
          <p:cNvPr id="390" name="Straight Connector 389">
            <a:extLst>
              <a:ext uri="{FF2B5EF4-FFF2-40B4-BE49-F238E27FC236}">
                <a16:creationId xmlns:a16="http://schemas.microsoft.com/office/drawing/2014/main" id="{028FAEB1-68CE-4D9B-A828-D15D49C51AE7}"/>
              </a:ext>
            </a:extLst>
          </p:cNvPr>
          <p:cNvCxnSpPr>
            <a:cxnSpLocks/>
          </p:cNvCxnSpPr>
          <p:nvPr/>
        </p:nvCxnSpPr>
        <p:spPr>
          <a:xfrm>
            <a:off x="3597735" y="6269507"/>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106">
            <a:extLst>
              <a:ext uri="{FF2B5EF4-FFF2-40B4-BE49-F238E27FC236}">
                <a16:creationId xmlns:a16="http://schemas.microsoft.com/office/drawing/2014/main" id="{07969495-D08F-4592-B55D-1250B54EBA3E}"/>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Product Name</a:t>
            </a:r>
          </a:p>
          <a:p>
            <a:pPr>
              <a:spcBef>
                <a:spcPts val="0"/>
              </a:spcBef>
            </a:pPr>
            <a:r>
              <a:rPr lang="en-US" dirty="0">
                <a:solidFill>
                  <a:schemeClr val="bg2">
                    <a:lumMod val="10000"/>
                  </a:schemeClr>
                </a:solidFill>
              </a:rPr>
              <a:t>Specifications</a:t>
            </a:r>
          </a:p>
        </p:txBody>
      </p:sp>
      <p:sp>
        <p:nvSpPr>
          <p:cNvPr id="48" name="Text Placeholder 16">
            <a:extLst>
              <a:ext uri="{FF2B5EF4-FFF2-40B4-BE49-F238E27FC236}">
                <a16:creationId xmlns:a16="http://schemas.microsoft.com/office/drawing/2014/main" id="{D8BC5469-192B-41AE-9C4C-F9457B6231EB}"/>
              </a:ext>
            </a:extLst>
          </p:cNvPr>
          <p:cNvSpPr txBox="1">
            <a:spLocks/>
          </p:cNvSpPr>
          <p:nvPr/>
        </p:nvSpPr>
        <p:spPr>
          <a:xfrm>
            <a:off x="465812" y="1768992"/>
            <a:ext cx="2555500" cy="22493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00"/>
              </a:lnSpc>
            </a:pPr>
            <a:r>
              <a:rPr lang="en-US" sz="1050" dirty="0"/>
              <a:t>COOL TONES</a:t>
            </a:r>
          </a:p>
          <a:p>
            <a:pPr>
              <a:lnSpc>
                <a:spcPts val="1600"/>
              </a:lnSpc>
            </a:pPr>
            <a:r>
              <a:rPr lang="en-US" sz="1050" dirty="0"/>
              <a:t>[Key in your title]</a:t>
            </a:r>
          </a:p>
          <a:p>
            <a:pPr>
              <a:lnSpc>
                <a:spcPts val="1600"/>
              </a:lnSpc>
            </a:pPr>
            <a:r>
              <a:rPr lang="en-US" sz="1050" i="0" dirty="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dirty="0"/>
          </a:p>
          <a:p>
            <a:pPr>
              <a:lnSpc>
                <a:spcPts val="1600"/>
              </a:lnSpc>
            </a:pPr>
            <a:endParaRPr lang="en-US" sz="1100" dirty="0"/>
          </a:p>
        </p:txBody>
      </p:sp>
      <p:pic>
        <p:nvPicPr>
          <p:cNvPr id="49" name="Picture 48">
            <a:extLst>
              <a:ext uri="{FF2B5EF4-FFF2-40B4-BE49-F238E27FC236}">
                <a16:creationId xmlns:a16="http://schemas.microsoft.com/office/drawing/2014/main" id="{304E9782-5914-4154-9646-B3541AF4E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7" y="4349267"/>
            <a:ext cx="2560604" cy="1920240"/>
          </a:xfrm>
          <a:prstGeom prst="rect">
            <a:avLst/>
          </a:prstGeom>
        </p:spPr>
      </p:pic>
      <p:sp>
        <p:nvSpPr>
          <p:cNvPr id="50" name="Content Placeholder 106">
            <a:extLst>
              <a:ext uri="{FF2B5EF4-FFF2-40B4-BE49-F238E27FC236}">
                <a16:creationId xmlns:a16="http://schemas.microsoft.com/office/drawing/2014/main" id="{1B448783-F2A8-4713-92C8-8FC759765F2E}"/>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a:solidFill>
                  <a:schemeClr val="bg1"/>
                </a:solidFill>
              </a:rPr>
              <a:t>Cool Tones</a:t>
            </a:r>
          </a:p>
        </p:txBody>
      </p:sp>
      <p:grpSp>
        <p:nvGrpSpPr>
          <p:cNvPr id="34" name="Group 33">
            <a:extLst>
              <a:ext uri="{FF2B5EF4-FFF2-40B4-BE49-F238E27FC236}">
                <a16:creationId xmlns:a16="http://schemas.microsoft.com/office/drawing/2014/main" id="{29811482-256B-48C6-AC5F-F6E5EB9D7285}"/>
              </a:ext>
            </a:extLst>
          </p:cNvPr>
          <p:cNvGrpSpPr/>
          <p:nvPr/>
        </p:nvGrpSpPr>
        <p:grpSpPr>
          <a:xfrm>
            <a:off x="3484793" y="3018478"/>
            <a:ext cx="602423" cy="510266"/>
            <a:chOff x="4798089" y="2295687"/>
            <a:chExt cx="602423" cy="510266"/>
          </a:xfrm>
        </p:grpSpPr>
        <p:sp>
          <p:nvSpPr>
            <p:cNvPr id="35" name="Picture Placeholder 4">
              <a:extLst>
                <a:ext uri="{FF2B5EF4-FFF2-40B4-BE49-F238E27FC236}">
                  <a16:creationId xmlns:a16="http://schemas.microsoft.com/office/drawing/2014/main" id="{11E81D9F-9914-42A8-AB91-B3DDD7E3E3FF}"/>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dirty="0"/>
                <a:t>Insert here</a:t>
              </a:r>
            </a:p>
          </p:txBody>
        </p:sp>
        <p:sp>
          <p:nvSpPr>
            <p:cNvPr id="36" name="TextBox 35">
              <a:extLst>
                <a:ext uri="{FF2B5EF4-FFF2-40B4-BE49-F238E27FC236}">
                  <a16:creationId xmlns:a16="http://schemas.microsoft.com/office/drawing/2014/main" id="{D15B78B9-CB0C-4451-9830-0478F67D68CD}"/>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pic>
        <p:nvPicPr>
          <p:cNvPr id="27" name="Picture 26" descr="Text, whiteboard&#10;&#10;Description automatically generated">
            <a:extLst>
              <a:ext uri="{FF2B5EF4-FFF2-40B4-BE49-F238E27FC236}">
                <a16:creationId xmlns:a16="http://schemas.microsoft.com/office/drawing/2014/main" id="{C2295E2D-4F3F-405F-9A0C-554308452F19}"/>
              </a:ext>
            </a:extLst>
          </p:cNvPr>
          <p:cNvPicPr>
            <a:picLocks noChangeAspect="1"/>
          </p:cNvPicPr>
          <p:nvPr/>
        </p:nvPicPr>
        <p:blipFill rotWithShape="1">
          <a:blip r:embed="rId3">
            <a:extLst>
              <a:ext uri="{28A0092B-C50C-407E-A947-70E740481C1C}">
                <a14:useLocalDpi xmlns:a14="http://schemas.microsoft.com/office/drawing/2010/main" val="0"/>
              </a:ext>
            </a:extLst>
          </a:blip>
          <a:srcRect l="11040" t="27251" r="6516" b="8582"/>
          <a:stretch/>
        </p:blipFill>
        <p:spPr>
          <a:xfrm>
            <a:off x="4302218" y="1709320"/>
            <a:ext cx="6130766" cy="3578771"/>
          </a:xfrm>
          <a:prstGeom prst="rect">
            <a:avLst/>
          </a:prstGeom>
        </p:spPr>
      </p:pic>
      <p:sp>
        <p:nvSpPr>
          <p:cNvPr id="37" name="Content Placeholder 106">
            <a:extLst>
              <a:ext uri="{FF2B5EF4-FFF2-40B4-BE49-F238E27FC236}">
                <a16:creationId xmlns:a16="http://schemas.microsoft.com/office/drawing/2014/main" id="{74255A28-B5C3-4CB7-B53C-02FCD548FC43}"/>
              </a:ext>
            </a:extLst>
          </p:cNvPr>
          <p:cNvSpPr>
            <a:spLocks noGrp="1"/>
          </p:cNvSpPr>
          <p:nvPr/>
        </p:nvSpPr>
        <p:spPr>
          <a:xfrm>
            <a:off x="9489334" y="4408348"/>
            <a:ext cx="1753678"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Leg</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Smooth Paint Color Accents</a:t>
            </a:r>
          </a:p>
        </p:txBody>
      </p:sp>
      <p:cxnSp>
        <p:nvCxnSpPr>
          <p:cNvPr id="38" name="Straight Connector 37">
            <a:extLst>
              <a:ext uri="{FF2B5EF4-FFF2-40B4-BE49-F238E27FC236}">
                <a16:creationId xmlns:a16="http://schemas.microsoft.com/office/drawing/2014/main" id="{23640E0C-11E8-43A7-996D-0A12F59B5C86}"/>
              </a:ext>
            </a:extLst>
          </p:cNvPr>
          <p:cNvCxnSpPr>
            <a:cxnSpLocks/>
            <a:stCxn id="39" idx="0"/>
          </p:cNvCxnSpPr>
          <p:nvPr/>
        </p:nvCxnSpPr>
        <p:spPr>
          <a:xfrm flipH="1" flipV="1">
            <a:off x="8776952" y="4751709"/>
            <a:ext cx="1668781" cy="1068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9" name="Content Placeholder 106">
            <a:extLst>
              <a:ext uri="{FF2B5EF4-FFF2-40B4-BE49-F238E27FC236}">
                <a16:creationId xmlns:a16="http://schemas.microsoft.com/office/drawing/2014/main" id="{2D8CAFBB-7B86-43F3-BDE2-B71684D167CE}"/>
              </a:ext>
            </a:extLst>
          </p:cNvPr>
          <p:cNvSpPr>
            <a:spLocks noGrp="1"/>
          </p:cNvSpPr>
          <p:nvPr/>
        </p:nvSpPr>
        <p:spPr>
          <a:xfrm>
            <a:off x="9489334" y="4762394"/>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sp>
        <p:nvSpPr>
          <p:cNvPr id="40" name="Content Placeholder 106">
            <a:extLst>
              <a:ext uri="{FF2B5EF4-FFF2-40B4-BE49-F238E27FC236}">
                <a16:creationId xmlns:a16="http://schemas.microsoft.com/office/drawing/2014/main" id="{2E2FE649-64B6-4EA2-969A-898901E961BE}"/>
              </a:ext>
            </a:extLst>
          </p:cNvPr>
          <p:cNvSpPr>
            <a:spLocks noGrp="1"/>
          </p:cNvSpPr>
          <p:nvPr/>
        </p:nvSpPr>
        <p:spPr>
          <a:xfrm>
            <a:off x="9836875" y="2150582"/>
            <a:ext cx="1912796"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Arm</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Smooth Metallic Paint Color Accents</a:t>
            </a:r>
          </a:p>
        </p:txBody>
      </p:sp>
      <p:cxnSp>
        <p:nvCxnSpPr>
          <p:cNvPr id="41" name="Straight Connector 40">
            <a:extLst>
              <a:ext uri="{FF2B5EF4-FFF2-40B4-BE49-F238E27FC236}">
                <a16:creationId xmlns:a16="http://schemas.microsoft.com/office/drawing/2014/main" id="{74748157-0966-45D0-A5AB-AB0D9166F6D7}"/>
              </a:ext>
            </a:extLst>
          </p:cNvPr>
          <p:cNvCxnSpPr>
            <a:cxnSpLocks/>
          </p:cNvCxnSpPr>
          <p:nvPr/>
        </p:nvCxnSpPr>
        <p:spPr>
          <a:xfrm flipH="1" flipV="1">
            <a:off x="8776952" y="2493906"/>
            <a:ext cx="2148625" cy="99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3" name="Content Placeholder 106">
            <a:extLst>
              <a:ext uri="{FF2B5EF4-FFF2-40B4-BE49-F238E27FC236}">
                <a16:creationId xmlns:a16="http://schemas.microsoft.com/office/drawing/2014/main" id="{7DA06994-9C35-4437-A4BE-C4AAFC8826A7}"/>
              </a:ext>
            </a:extLst>
          </p:cNvPr>
          <p:cNvSpPr>
            <a:spLocks noGrp="1"/>
          </p:cNvSpPr>
          <p:nvPr/>
        </p:nvSpPr>
        <p:spPr>
          <a:xfrm>
            <a:off x="9836875" y="2504628"/>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Paint</a:t>
            </a:r>
          </a:p>
        </p:txBody>
      </p:sp>
      <p:sp>
        <p:nvSpPr>
          <p:cNvPr id="47" name="Content Placeholder 106">
            <a:extLst>
              <a:ext uri="{FF2B5EF4-FFF2-40B4-BE49-F238E27FC236}">
                <a16:creationId xmlns:a16="http://schemas.microsoft.com/office/drawing/2014/main" id="{16C2A22C-389E-4E25-AA76-0E310E682469}"/>
              </a:ext>
            </a:extLst>
          </p:cNvPr>
          <p:cNvSpPr>
            <a:spLocks noGrp="1"/>
          </p:cNvSpPr>
          <p:nvPr/>
        </p:nvSpPr>
        <p:spPr>
          <a:xfrm>
            <a:off x="3528105" y="2424902"/>
            <a:ext cx="1753678"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800" b="1" dirty="0">
                <a:solidFill>
                  <a:schemeClr val="bg2">
                    <a:lumMod val="10000"/>
                  </a:schemeClr>
                </a:solidFill>
              </a:rPr>
              <a:t>Worktop</a:t>
            </a:r>
            <a:endParaRPr lang="en-US" sz="800" dirty="0">
              <a:solidFill>
                <a:schemeClr val="bg2">
                  <a:lumMod val="10000"/>
                </a:schemeClr>
              </a:solidFill>
            </a:endParaRPr>
          </a:p>
          <a:p>
            <a:pPr>
              <a:lnSpc>
                <a:spcPct val="100000"/>
              </a:lnSpc>
              <a:spcBef>
                <a:spcPts val="0"/>
              </a:spcBef>
            </a:pPr>
            <a:r>
              <a:rPr lang="en-US" sz="800" dirty="0">
                <a:solidFill>
                  <a:schemeClr val="bg2">
                    <a:lumMod val="10000"/>
                  </a:schemeClr>
                </a:solidFill>
              </a:rPr>
              <a:t>LPL Color Accents</a:t>
            </a:r>
          </a:p>
        </p:txBody>
      </p:sp>
      <p:cxnSp>
        <p:nvCxnSpPr>
          <p:cNvPr id="54" name="Straight Connector 53">
            <a:extLst>
              <a:ext uri="{FF2B5EF4-FFF2-40B4-BE49-F238E27FC236}">
                <a16:creationId xmlns:a16="http://schemas.microsoft.com/office/drawing/2014/main" id="{1A369462-46E7-4A07-B942-E4950325F345}"/>
              </a:ext>
            </a:extLst>
          </p:cNvPr>
          <p:cNvCxnSpPr>
            <a:cxnSpLocks/>
          </p:cNvCxnSpPr>
          <p:nvPr/>
        </p:nvCxnSpPr>
        <p:spPr>
          <a:xfrm flipH="1" flipV="1">
            <a:off x="3603125" y="2766359"/>
            <a:ext cx="2551894" cy="11812"/>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106">
            <a:extLst>
              <a:ext uri="{FF2B5EF4-FFF2-40B4-BE49-F238E27FC236}">
                <a16:creationId xmlns:a16="http://schemas.microsoft.com/office/drawing/2014/main" id="{EDBB289C-E4A2-4043-AC3F-AC3233440DCC}"/>
              </a:ext>
            </a:extLst>
          </p:cNvPr>
          <p:cNvSpPr>
            <a:spLocks noGrp="1"/>
          </p:cNvSpPr>
          <p:nvPr/>
        </p:nvSpPr>
        <p:spPr>
          <a:xfrm>
            <a:off x="3528105" y="2778948"/>
            <a:ext cx="191279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62" name="Group 61">
            <a:extLst>
              <a:ext uri="{FF2B5EF4-FFF2-40B4-BE49-F238E27FC236}">
                <a16:creationId xmlns:a16="http://schemas.microsoft.com/office/drawing/2014/main" id="{6830033D-C4F8-42ED-801E-CFA817AC09C0}"/>
              </a:ext>
            </a:extLst>
          </p:cNvPr>
          <p:cNvGrpSpPr/>
          <p:nvPr/>
        </p:nvGrpSpPr>
        <p:grpSpPr>
          <a:xfrm>
            <a:off x="9826053" y="2744158"/>
            <a:ext cx="602423" cy="510266"/>
            <a:chOff x="4798089" y="2295687"/>
            <a:chExt cx="602423" cy="510266"/>
          </a:xfrm>
        </p:grpSpPr>
        <p:sp>
          <p:nvSpPr>
            <p:cNvPr id="63" name="Picture Placeholder 4">
              <a:extLst>
                <a:ext uri="{FF2B5EF4-FFF2-40B4-BE49-F238E27FC236}">
                  <a16:creationId xmlns:a16="http://schemas.microsoft.com/office/drawing/2014/main" id="{33077998-0496-4BC3-B047-92450880093B}"/>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dirty="0"/>
                <a:t>Insert here</a:t>
              </a:r>
            </a:p>
          </p:txBody>
        </p:sp>
        <p:sp>
          <p:nvSpPr>
            <p:cNvPr id="64" name="TextBox 63">
              <a:extLst>
                <a:ext uri="{FF2B5EF4-FFF2-40B4-BE49-F238E27FC236}">
                  <a16:creationId xmlns:a16="http://schemas.microsoft.com/office/drawing/2014/main" id="{9732D7FA-3ED2-40FA-98EB-8C25039FEBE7}"/>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grpSp>
        <p:nvGrpSpPr>
          <p:cNvPr id="70" name="Group 69">
            <a:extLst>
              <a:ext uri="{FF2B5EF4-FFF2-40B4-BE49-F238E27FC236}">
                <a16:creationId xmlns:a16="http://schemas.microsoft.com/office/drawing/2014/main" id="{BE34116E-5369-4E25-B625-512B0B3DF543}"/>
              </a:ext>
            </a:extLst>
          </p:cNvPr>
          <p:cNvGrpSpPr/>
          <p:nvPr/>
        </p:nvGrpSpPr>
        <p:grpSpPr>
          <a:xfrm>
            <a:off x="9452561" y="5002701"/>
            <a:ext cx="602423" cy="510266"/>
            <a:chOff x="4798089" y="2295687"/>
            <a:chExt cx="602423" cy="510266"/>
          </a:xfrm>
        </p:grpSpPr>
        <p:sp>
          <p:nvSpPr>
            <p:cNvPr id="71" name="Picture Placeholder 4">
              <a:extLst>
                <a:ext uri="{FF2B5EF4-FFF2-40B4-BE49-F238E27FC236}">
                  <a16:creationId xmlns:a16="http://schemas.microsoft.com/office/drawing/2014/main" id="{8BCA7F34-D38D-4212-86F8-0E6541D7F079}"/>
                </a:ext>
              </a:extLst>
            </p:cNvPr>
            <p:cNvSpPr txBox="1">
              <a:spLocks/>
            </p:cNvSpPr>
            <p:nvPr/>
          </p:nvSpPr>
          <p:spPr>
            <a:xfrm>
              <a:off x="4915118" y="2295687"/>
              <a:ext cx="365760" cy="365760"/>
            </a:xfrm>
            <a:prstGeom prst="rect">
              <a:avLst/>
            </a:prstGeom>
            <a:ln>
              <a:solidFill>
                <a:schemeClr val="bg1">
                  <a:lumMod val="85000"/>
                </a:schemeClr>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 dirty="0"/>
                <a:t>Insert here</a:t>
              </a:r>
            </a:p>
          </p:txBody>
        </p:sp>
        <p:sp>
          <p:nvSpPr>
            <p:cNvPr id="72" name="TextBox 71">
              <a:extLst>
                <a:ext uri="{FF2B5EF4-FFF2-40B4-BE49-F238E27FC236}">
                  <a16:creationId xmlns:a16="http://schemas.microsoft.com/office/drawing/2014/main" id="{7A36AEBA-CF1B-49CB-80F9-7EF572F989AD}"/>
                </a:ext>
              </a:extLst>
            </p:cNvPr>
            <p:cNvSpPr txBox="1"/>
            <p:nvPr/>
          </p:nvSpPr>
          <p:spPr>
            <a:xfrm>
              <a:off x="4798089" y="2636676"/>
              <a:ext cx="602423" cy="169277"/>
            </a:xfrm>
            <a:prstGeom prst="rect">
              <a:avLst/>
            </a:prstGeom>
            <a:noFill/>
          </p:spPr>
          <p:txBody>
            <a:bodyPr wrap="square" rtlCol="0">
              <a:spAutoFit/>
            </a:bodyPr>
            <a:lstStyle/>
            <a:p>
              <a:pPr algn="ctr"/>
              <a:r>
                <a:rPr lang="en-US" sz="500" dirty="0"/>
                <a:t>k</a:t>
              </a:r>
              <a:r>
                <a:rPr lang="en-US" sz="500" dirty="0">
                  <a:solidFill>
                    <a:schemeClr val="tx1"/>
                  </a:solidFill>
                </a:rPr>
                <a:t>ey in here</a:t>
              </a:r>
            </a:p>
          </p:txBody>
        </p:sp>
      </p:grpSp>
    </p:spTree>
    <p:extLst>
      <p:ext uri="{BB962C8B-B14F-4D97-AF65-F5344CB8AC3E}">
        <p14:creationId xmlns:p14="http://schemas.microsoft.com/office/powerpoint/2010/main" val="761976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8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7AC471-5C43-E640-B4F5-612D6CE1A34D}"/>
              </a:ext>
            </a:extLst>
          </p:cNvPr>
          <p:cNvSpPr>
            <a:spLocks noGrp="1"/>
          </p:cNvSpPr>
          <p:nvPr>
            <p:ph type="body" sz="quarter" idx="14"/>
          </p:nvPr>
        </p:nvSpPr>
        <p:spPr>
          <a:xfrm>
            <a:off x="457201" y="601860"/>
            <a:ext cx="3382433" cy="142211"/>
          </a:xfrm>
        </p:spPr>
        <p:txBody>
          <a:bodyPr/>
          <a:lstStyle/>
          <a:p>
            <a:r>
              <a:rPr lang="en-US"/>
              <a:t>Theme Overview</a:t>
            </a:r>
          </a:p>
        </p:txBody>
      </p:sp>
      <p:sp>
        <p:nvSpPr>
          <p:cNvPr id="12" name="Text Placeholder 11">
            <a:extLst>
              <a:ext uri="{FF2B5EF4-FFF2-40B4-BE49-F238E27FC236}">
                <a16:creationId xmlns:a16="http://schemas.microsoft.com/office/drawing/2014/main" id="{5FB5A77C-B006-4746-B052-4974258196D8}"/>
              </a:ext>
            </a:extLst>
          </p:cNvPr>
          <p:cNvSpPr>
            <a:spLocks noGrp="1"/>
          </p:cNvSpPr>
          <p:nvPr>
            <p:ph type="body" sz="quarter" idx="25"/>
          </p:nvPr>
        </p:nvSpPr>
        <p:spPr>
          <a:xfrm>
            <a:off x="1239795" y="3872568"/>
            <a:ext cx="2439773" cy="296849"/>
          </a:xfrm>
        </p:spPr>
        <p:txBody>
          <a:bodyPr/>
          <a:lstStyle/>
          <a:p>
            <a:r>
              <a:rPr lang="en-US" sz="1400"/>
              <a:t>Warm </a:t>
            </a:r>
          </a:p>
        </p:txBody>
      </p:sp>
      <p:sp>
        <p:nvSpPr>
          <p:cNvPr id="13" name="Text Placeholder 12">
            <a:extLst>
              <a:ext uri="{FF2B5EF4-FFF2-40B4-BE49-F238E27FC236}">
                <a16:creationId xmlns:a16="http://schemas.microsoft.com/office/drawing/2014/main" id="{F51F6B8D-F9DD-C84F-87ED-B22749697675}"/>
              </a:ext>
            </a:extLst>
          </p:cNvPr>
          <p:cNvSpPr>
            <a:spLocks noGrp="1"/>
          </p:cNvSpPr>
          <p:nvPr>
            <p:ph type="body" sz="quarter" idx="26"/>
          </p:nvPr>
        </p:nvSpPr>
        <p:spPr>
          <a:xfrm>
            <a:off x="1239795"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spcBef>
                <a:spcPts val="120"/>
              </a:spcBef>
              <a:spcAft>
                <a:spcPts val="120"/>
              </a:spcAft>
            </a:pPr>
            <a:r>
              <a:rPr lang="en-US" sz="1050" b="0" i="0">
                <a:solidFill>
                  <a:srgbClr val="333333"/>
                </a:solidFill>
                <a:effectLst/>
              </a:rPr>
              <a:t>Generally thought of as bolder tones, red, orange, and yellow grab the attention of passersby. In essence, they captivate and intrigue individuals. It’s not uncommon for warm shades to make people feel alive and uplifted. These hues have a way of breathing life into everything they touch. </a:t>
            </a:r>
            <a:endParaRPr lang="en-US" sz="1050"/>
          </a:p>
        </p:txBody>
      </p:sp>
      <p:sp>
        <p:nvSpPr>
          <p:cNvPr id="14" name="Text Placeholder 13">
            <a:extLst>
              <a:ext uri="{FF2B5EF4-FFF2-40B4-BE49-F238E27FC236}">
                <a16:creationId xmlns:a16="http://schemas.microsoft.com/office/drawing/2014/main" id="{A18C4B4D-5ACE-A24B-87E8-855E7862E1A7}"/>
              </a:ext>
            </a:extLst>
          </p:cNvPr>
          <p:cNvSpPr>
            <a:spLocks noGrp="1"/>
          </p:cNvSpPr>
          <p:nvPr>
            <p:ph type="body" sz="quarter" idx="27"/>
          </p:nvPr>
        </p:nvSpPr>
        <p:spPr>
          <a:xfrm>
            <a:off x="4648888" y="3872568"/>
            <a:ext cx="2439773" cy="296849"/>
          </a:xfrm>
        </p:spPr>
        <p:txBody>
          <a:bodyPr/>
          <a:lstStyle/>
          <a:p>
            <a:r>
              <a:rPr lang="en-US" sz="1400"/>
              <a:t>Cool Tones</a:t>
            </a:r>
            <a:endParaRPr lang="en-US" sz="1400" b="0"/>
          </a:p>
        </p:txBody>
      </p:sp>
      <p:sp>
        <p:nvSpPr>
          <p:cNvPr id="15" name="Text Placeholder 14">
            <a:extLst>
              <a:ext uri="{FF2B5EF4-FFF2-40B4-BE49-F238E27FC236}">
                <a16:creationId xmlns:a16="http://schemas.microsoft.com/office/drawing/2014/main" id="{0C3A200E-915F-1A4F-94FA-A5DB41AEE528}"/>
              </a:ext>
            </a:extLst>
          </p:cNvPr>
          <p:cNvSpPr>
            <a:spLocks noGrp="1"/>
          </p:cNvSpPr>
          <p:nvPr>
            <p:ph type="body" sz="quarter" idx="28"/>
          </p:nvPr>
        </p:nvSpPr>
        <p:spPr>
          <a:xfrm>
            <a:off x="4648888" y="4231956"/>
            <a:ext cx="2804329" cy="1623136"/>
          </a:xfrm>
        </p:spPr>
        <p:txBody>
          <a:bodyPr/>
          <a:lstStyle/>
          <a:p>
            <a:pPr>
              <a:lnSpc>
                <a:spcPts val="1600"/>
              </a:lnSpc>
            </a:pPr>
            <a:r>
              <a:rPr lang="en-US" sz="1050"/>
              <a:t>[Key in your title]</a:t>
            </a:r>
          </a:p>
          <a:p>
            <a:pPr>
              <a:lnSpc>
                <a:spcPts val="1600"/>
              </a:lnSpc>
            </a:pPr>
            <a:endParaRPr lang="en-US" sz="1050"/>
          </a:p>
          <a:p>
            <a:pPr>
              <a:lnSpc>
                <a:spcPct val="120000"/>
              </a:lnSpc>
            </a:pPr>
            <a:r>
              <a:rPr lang="en-US" sz="1050" i="0">
                <a:solidFill>
                  <a:srgbClr val="242729"/>
                </a:solidFill>
                <a:effectLst/>
              </a:rPr>
              <a:t>Cool Colors tend to have a calming effect. At one end of the spectrum, they are cold, impersonal, antiseptic colors. At the other end, cool colors are comforting and nurturing. Blue, green, and the neutrals white, gray, and silver are examples.</a:t>
            </a:r>
            <a:endParaRPr lang="en-US" sz="1050"/>
          </a:p>
        </p:txBody>
      </p:sp>
      <p:sp>
        <p:nvSpPr>
          <p:cNvPr id="16" name="Text Placeholder 15">
            <a:extLst>
              <a:ext uri="{FF2B5EF4-FFF2-40B4-BE49-F238E27FC236}">
                <a16:creationId xmlns:a16="http://schemas.microsoft.com/office/drawing/2014/main" id="{695406A4-14F3-0646-86A8-54A943988DA0}"/>
              </a:ext>
            </a:extLst>
          </p:cNvPr>
          <p:cNvSpPr>
            <a:spLocks noGrp="1"/>
          </p:cNvSpPr>
          <p:nvPr>
            <p:ph type="body" sz="quarter" idx="29"/>
          </p:nvPr>
        </p:nvSpPr>
        <p:spPr>
          <a:xfrm>
            <a:off x="8056606" y="3872568"/>
            <a:ext cx="2439773" cy="296849"/>
          </a:xfrm>
        </p:spPr>
        <p:txBody>
          <a:bodyPr/>
          <a:lstStyle/>
          <a:p>
            <a:r>
              <a:rPr lang="en-US" sz="1400"/>
              <a:t>Neutral Tones</a:t>
            </a:r>
            <a:endParaRPr lang="en-US" sz="1400" b="0"/>
          </a:p>
        </p:txBody>
      </p:sp>
      <p:sp>
        <p:nvSpPr>
          <p:cNvPr id="17" name="Text Placeholder 16">
            <a:extLst>
              <a:ext uri="{FF2B5EF4-FFF2-40B4-BE49-F238E27FC236}">
                <a16:creationId xmlns:a16="http://schemas.microsoft.com/office/drawing/2014/main" id="{A4932247-CB17-B546-B4A5-3EB26B5C17BD}"/>
              </a:ext>
            </a:extLst>
          </p:cNvPr>
          <p:cNvSpPr>
            <a:spLocks noGrp="1"/>
          </p:cNvSpPr>
          <p:nvPr>
            <p:ph type="body" sz="quarter" idx="30"/>
          </p:nvPr>
        </p:nvSpPr>
        <p:spPr>
          <a:xfrm>
            <a:off x="8056606" y="4231956"/>
            <a:ext cx="2804329" cy="1623136"/>
          </a:xfrm>
        </p:spPr>
        <p:txBody>
          <a:bodyPr vert="horz" lIns="0" tIns="0" rIns="0" bIns="0" rtlCol="0">
            <a:noAutofit/>
          </a:bodyPr>
          <a:lstStyle/>
          <a:p>
            <a:pPr>
              <a:lnSpc>
                <a:spcPts val="1600"/>
              </a:lnSpc>
            </a:pPr>
            <a:r>
              <a:rPr lang="en-US" sz="1050"/>
              <a:t>[Key in your title]</a:t>
            </a:r>
          </a:p>
          <a:p>
            <a:pPr>
              <a:lnSpc>
                <a:spcPts val="1600"/>
              </a:lnSpc>
            </a:pPr>
            <a:endParaRPr lang="en-US" sz="1050"/>
          </a:p>
          <a:p>
            <a:pPr>
              <a:lnSpc>
                <a:spcPct val="120000"/>
              </a:lnSpc>
            </a:pPr>
            <a:r>
              <a:rPr lang="en-US" sz="1050" b="0" i="0">
                <a:solidFill>
                  <a:srgbClr val="242729"/>
                </a:solidFill>
                <a:effectLst/>
              </a:rPr>
              <a:t>The neutral colors of black, white, silver, gray, and brown make good backgrounds, serve to unify diverse color palettes, and often stand alone as the only or primary focus of a design. Neutral colors help to put the focus on other colors or serve to tone down colors that might otherwise be overpowering on their own. </a:t>
            </a:r>
            <a:endParaRPr lang="en-US" sz="1050"/>
          </a:p>
        </p:txBody>
      </p:sp>
      <p:cxnSp>
        <p:nvCxnSpPr>
          <p:cNvPr id="127" name="Straight Connector 126">
            <a:extLst>
              <a:ext uri="{FF2B5EF4-FFF2-40B4-BE49-F238E27FC236}">
                <a16:creationId xmlns:a16="http://schemas.microsoft.com/office/drawing/2014/main" id="{D6E9D4C1-A682-2F40-9EEF-AF88D9E112B4}"/>
              </a:ext>
            </a:extLst>
          </p:cNvPr>
          <p:cNvCxnSpPr>
            <a:cxnSpLocks/>
          </p:cNvCxnSpPr>
          <p:nvPr/>
        </p:nvCxnSpPr>
        <p:spPr>
          <a:xfrm>
            <a:off x="457201" y="774843"/>
            <a:ext cx="101812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1256B8-4075-458E-A635-ABDD0B096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888" y="1313004"/>
            <a:ext cx="2804471" cy="2103120"/>
          </a:xfrm>
          <a:prstGeom prst="rect">
            <a:avLst/>
          </a:prstGeom>
        </p:spPr>
      </p:pic>
      <p:pic>
        <p:nvPicPr>
          <p:cNvPr id="36" name="Picture 35">
            <a:extLst>
              <a:ext uri="{FF2B5EF4-FFF2-40B4-BE49-F238E27FC236}">
                <a16:creationId xmlns:a16="http://schemas.microsoft.com/office/drawing/2014/main" id="{80A09CBA-317B-4669-ACFE-F5540D5F4D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866" y="1313004"/>
            <a:ext cx="2804329" cy="210312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6A69BFA1-31FC-4DA1-9518-F768ACC13792}"/>
              </a:ext>
            </a:extLst>
          </p:cNvPr>
          <p:cNvPicPr>
            <a:picLocks noChangeAspect="1"/>
          </p:cNvPicPr>
          <p:nvPr/>
        </p:nvPicPr>
        <p:blipFill rotWithShape="1">
          <a:blip r:embed="rId4">
            <a:extLst>
              <a:ext uri="{28A0092B-C50C-407E-A947-70E740481C1C}">
                <a14:useLocalDpi xmlns:a14="http://schemas.microsoft.com/office/drawing/2010/main" val="0"/>
              </a:ext>
            </a:extLst>
          </a:blip>
          <a:srcRect t="22846" b="2159"/>
          <a:stretch/>
        </p:blipFill>
        <p:spPr>
          <a:xfrm>
            <a:off x="8056606" y="1313004"/>
            <a:ext cx="2804329" cy="2103120"/>
          </a:xfrm>
          <a:prstGeom prst="rect">
            <a:avLst/>
          </a:prstGeom>
        </p:spPr>
      </p:pic>
    </p:spTree>
    <p:extLst>
      <p:ext uri="{BB962C8B-B14F-4D97-AF65-F5344CB8AC3E}">
        <p14:creationId xmlns:p14="http://schemas.microsoft.com/office/powerpoint/2010/main" val="406629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DB6A2B-05C4-4906-BA3D-882D88BD3A3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27704" t="20688" r="23395" b="18925"/>
          <a:stretch/>
        </p:blipFill>
        <p:spPr>
          <a:xfrm>
            <a:off x="5114249" y="1457586"/>
            <a:ext cx="2496597" cy="1734197"/>
          </a:xfrm>
          <a:prstGeom prst="rect">
            <a:avLst/>
          </a:prstGeom>
        </p:spPr>
      </p:pic>
      <p:sp>
        <p:nvSpPr>
          <p:cNvPr id="5" name="Text Placeholder 4">
            <a:extLst>
              <a:ext uri="{FF2B5EF4-FFF2-40B4-BE49-F238E27FC236}">
                <a16:creationId xmlns:a16="http://schemas.microsoft.com/office/drawing/2014/main" id="{4379A655-8A5B-4672-80BE-25DA92C2C22C}"/>
              </a:ext>
            </a:extLst>
          </p:cNvPr>
          <p:cNvSpPr>
            <a:spLocks noGrp="1"/>
          </p:cNvSpPr>
          <p:nvPr>
            <p:ph type="body" sz="quarter" idx="16"/>
          </p:nvPr>
        </p:nvSpPr>
        <p:spPr>
          <a:xfrm>
            <a:off x="457201" y="974926"/>
            <a:ext cx="3247052" cy="461989"/>
          </a:xfrm>
        </p:spPr>
        <p:txBody>
          <a:bodyPr/>
          <a:lstStyle/>
          <a:p>
            <a:pPr>
              <a:spcBef>
                <a:spcPts val="0"/>
              </a:spcBef>
            </a:pPr>
            <a:r>
              <a:rPr lang="en-US" dirty="0">
                <a:solidFill>
                  <a:schemeClr val="tx1"/>
                </a:solidFill>
              </a:rPr>
              <a:t>Product &amp; Swatches</a:t>
            </a:r>
          </a:p>
        </p:txBody>
      </p:sp>
      <p:sp>
        <p:nvSpPr>
          <p:cNvPr id="4" name="Text Placeholder 3">
            <a:extLst>
              <a:ext uri="{FF2B5EF4-FFF2-40B4-BE49-F238E27FC236}">
                <a16:creationId xmlns:a16="http://schemas.microsoft.com/office/drawing/2014/main" id="{0E23EFEA-501E-4301-BACE-38D3CC964B33}"/>
              </a:ext>
            </a:extLst>
          </p:cNvPr>
          <p:cNvSpPr>
            <a:spLocks noGrp="1"/>
          </p:cNvSpPr>
          <p:nvPr>
            <p:ph type="body" sz="quarter" idx="14"/>
          </p:nvPr>
        </p:nvSpPr>
        <p:spPr>
          <a:xfrm>
            <a:off x="457201" y="601860"/>
            <a:ext cx="3382433" cy="142211"/>
          </a:xfrm>
        </p:spPr>
        <p:txBody>
          <a:bodyPr/>
          <a:lstStyle/>
          <a:p>
            <a:r>
              <a:rPr lang="en-US" dirty="0"/>
              <a:t>Verb</a:t>
            </a:r>
          </a:p>
        </p:txBody>
      </p:sp>
      <p:cxnSp>
        <p:nvCxnSpPr>
          <p:cNvPr id="22" name="Straight Connector 21">
            <a:extLst>
              <a:ext uri="{FF2B5EF4-FFF2-40B4-BE49-F238E27FC236}">
                <a16:creationId xmlns:a16="http://schemas.microsoft.com/office/drawing/2014/main" id="{9AAF726B-009C-4E24-91B6-D7B001AC7F8C}"/>
              </a:ext>
            </a:extLst>
          </p:cNvPr>
          <p:cNvCxnSpPr>
            <a:cxnSpLocks/>
          </p:cNvCxnSpPr>
          <p:nvPr/>
        </p:nvCxnSpPr>
        <p:spPr>
          <a:xfrm>
            <a:off x="457201" y="774843"/>
            <a:ext cx="26581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06">
            <a:extLst>
              <a:ext uri="{FF2B5EF4-FFF2-40B4-BE49-F238E27FC236}">
                <a16:creationId xmlns:a16="http://schemas.microsoft.com/office/drawing/2014/main" id="{4F482C51-3986-4300-B180-1A00C724856C}"/>
              </a:ext>
            </a:extLst>
          </p:cNvPr>
          <p:cNvSpPr>
            <a:spLocks noGrp="1"/>
          </p:cNvSpPr>
          <p:nvPr/>
        </p:nvSpPr>
        <p:spPr>
          <a:xfrm>
            <a:off x="7044331" y="162441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Worktop</a:t>
            </a:r>
          </a:p>
          <a:p>
            <a:pPr algn="ctr">
              <a:lnSpc>
                <a:spcPct val="100000"/>
              </a:lnSpc>
              <a:spcBef>
                <a:spcPts val="0"/>
              </a:spcBef>
            </a:pPr>
            <a:r>
              <a:rPr lang="en-US" sz="600" dirty="0">
                <a:solidFill>
                  <a:schemeClr val="bg2">
                    <a:lumMod val="10000"/>
                  </a:schemeClr>
                </a:solidFill>
                <a:latin typeface="+mn-lt"/>
              </a:rPr>
              <a:t>LPL Color Accents</a:t>
            </a:r>
          </a:p>
        </p:txBody>
      </p:sp>
      <p:cxnSp>
        <p:nvCxnSpPr>
          <p:cNvPr id="17" name="Straight Connector 16">
            <a:extLst>
              <a:ext uri="{FF2B5EF4-FFF2-40B4-BE49-F238E27FC236}">
                <a16:creationId xmlns:a16="http://schemas.microsoft.com/office/drawing/2014/main" id="{4E07B88B-E60D-4E73-AA5C-0BAEE268CBFA}"/>
              </a:ext>
            </a:extLst>
          </p:cNvPr>
          <p:cNvCxnSpPr>
            <a:cxnSpLocks/>
          </p:cNvCxnSpPr>
          <p:nvPr/>
        </p:nvCxnSpPr>
        <p:spPr>
          <a:xfrm flipH="1" flipV="1">
            <a:off x="6935243" y="1723414"/>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06">
            <a:extLst>
              <a:ext uri="{FF2B5EF4-FFF2-40B4-BE49-F238E27FC236}">
                <a16:creationId xmlns:a16="http://schemas.microsoft.com/office/drawing/2014/main" id="{835C93AE-1744-41AD-99FE-D464A073696C}"/>
              </a:ext>
            </a:extLst>
          </p:cNvPr>
          <p:cNvSpPr>
            <a:spLocks noGrp="1"/>
          </p:cNvSpPr>
          <p:nvPr/>
        </p:nvSpPr>
        <p:spPr>
          <a:xfrm>
            <a:off x="7080248" y="2122831"/>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Leg</a:t>
            </a:r>
          </a:p>
          <a:p>
            <a:pPr algn="ctr">
              <a:lnSpc>
                <a:spcPct val="100000"/>
              </a:lnSpc>
              <a:spcBef>
                <a:spcPts val="0"/>
              </a:spcBef>
            </a:pPr>
            <a:r>
              <a:rPr lang="en-US" sz="600" dirty="0">
                <a:solidFill>
                  <a:schemeClr val="bg2">
                    <a:lumMod val="10000"/>
                  </a:schemeClr>
                </a:solidFill>
                <a:latin typeface="+mn-lt"/>
              </a:rPr>
              <a:t>Paint Color Accents</a:t>
            </a:r>
          </a:p>
        </p:txBody>
      </p:sp>
      <p:cxnSp>
        <p:nvCxnSpPr>
          <p:cNvPr id="19" name="Straight Connector 18">
            <a:extLst>
              <a:ext uri="{FF2B5EF4-FFF2-40B4-BE49-F238E27FC236}">
                <a16:creationId xmlns:a16="http://schemas.microsoft.com/office/drawing/2014/main" id="{9DE7C08F-FEC6-43AB-ACAA-17DEEF2930AB}"/>
              </a:ext>
            </a:extLst>
          </p:cNvPr>
          <p:cNvCxnSpPr>
            <a:cxnSpLocks/>
          </p:cNvCxnSpPr>
          <p:nvPr/>
        </p:nvCxnSpPr>
        <p:spPr>
          <a:xfrm flipH="1" flipV="1">
            <a:off x="7120262" y="2221835"/>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B3521D5-07CA-43D5-94C0-4C8DFA9DA2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l="25938" t="17878" r="25161" b="19178"/>
          <a:stretch/>
        </p:blipFill>
        <p:spPr>
          <a:xfrm>
            <a:off x="8400422" y="1384169"/>
            <a:ext cx="2496597" cy="1807614"/>
          </a:xfrm>
          <a:prstGeom prst="rect">
            <a:avLst/>
          </a:prstGeom>
        </p:spPr>
      </p:pic>
      <p:sp>
        <p:nvSpPr>
          <p:cNvPr id="21" name="Content Placeholder 106">
            <a:extLst>
              <a:ext uri="{FF2B5EF4-FFF2-40B4-BE49-F238E27FC236}">
                <a16:creationId xmlns:a16="http://schemas.microsoft.com/office/drawing/2014/main" id="{66AB5CAB-4953-4ECB-AACA-DD57C865535B}"/>
              </a:ext>
            </a:extLst>
          </p:cNvPr>
          <p:cNvSpPr>
            <a:spLocks noGrp="1"/>
          </p:cNvSpPr>
          <p:nvPr/>
        </p:nvSpPr>
        <p:spPr>
          <a:xfrm>
            <a:off x="10427259" y="1624781"/>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Worktop</a:t>
            </a:r>
          </a:p>
          <a:p>
            <a:pPr algn="ctr">
              <a:lnSpc>
                <a:spcPct val="100000"/>
              </a:lnSpc>
              <a:spcBef>
                <a:spcPts val="0"/>
              </a:spcBef>
            </a:pPr>
            <a:r>
              <a:rPr lang="en-US" sz="600" dirty="0">
                <a:solidFill>
                  <a:schemeClr val="bg2">
                    <a:lumMod val="10000"/>
                  </a:schemeClr>
                </a:solidFill>
                <a:latin typeface="+mn-lt"/>
              </a:rPr>
              <a:t>LPL Color Accents</a:t>
            </a:r>
          </a:p>
        </p:txBody>
      </p:sp>
      <p:cxnSp>
        <p:nvCxnSpPr>
          <p:cNvPr id="23" name="Straight Connector 22">
            <a:extLst>
              <a:ext uri="{FF2B5EF4-FFF2-40B4-BE49-F238E27FC236}">
                <a16:creationId xmlns:a16="http://schemas.microsoft.com/office/drawing/2014/main" id="{CD0D12D0-4449-452F-A11E-0F676F095C02}"/>
              </a:ext>
            </a:extLst>
          </p:cNvPr>
          <p:cNvCxnSpPr>
            <a:cxnSpLocks/>
          </p:cNvCxnSpPr>
          <p:nvPr/>
        </p:nvCxnSpPr>
        <p:spPr>
          <a:xfrm flipH="1" flipV="1">
            <a:off x="10318171" y="1723783"/>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C60919-D0AA-4CB2-9CF1-66E51A0C538A}"/>
              </a:ext>
            </a:extLst>
          </p:cNvPr>
          <p:cNvCxnSpPr>
            <a:cxnSpLocks/>
          </p:cNvCxnSpPr>
          <p:nvPr/>
        </p:nvCxnSpPr>
        <p:spPr>
          <a:xfrm flipH="1" flipV="1">
            <a:off x="10503190" y="2222204"/>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106">
            <a:extLst>
              <a:ext uri="{FF2B5EF4-FFF2-40B4-BE49-F238E27FC236}">
                <a16:creationId xmlns:a16="http://schemas.microsoft.com/office/drawing/2014/main" id="{8531978B-C788-4D88-A658-6B597B9F6EE9}"/>
              </a:ext>
            </a:extLst>
          </p:cNvPr>
          <p:cNvSpPr>
            <a:spLocks noGrp="1"/>
          </p:cNvSpPr>
          <p:nvPr/>
        </p:nvSpPr>
        <p:spPr>
          <a:xfrm>
            <a:off x="10463176" y="2123200"/>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Leg</a:t>
            </a:r>
          </a:p>
          <a:p>
            <a:pPr algn="ctr">
              <a:lnSpc>
                <a:spcPct val="100000"/>
              </a:lnSpc>
              <a:spcBef>
                <a:spcPts val="0"/>
              </a:spcBef>
            </a:pPr>
            <a:r>
              <a:rPr lang="en-US" sz="600" dirty="0">
                <a:solidFill>
                  <a:schemeClr val="bg2">
                    <a:lumMod val="10000"/>
                  </a:schemeClr>
                </a:solidFill>
                <a:latin typeface="+mn-lt"/>
              </a:rPr>
              <a:t>Paint Color Accents</a:t>
            </a:r>
          </a:p>
        </p:txBody>
      </p:sp>
      <p:pic>
        <p:nvPicPr>
          <p:cNvPr id="26" name="Picture 25">
            <a:extLst>
              <a:ext uri="{FF2B5EF4-FFF2-40B4-BE49-F238E27FC236}">
                <a16:creationId xmlns:a16="http://schemas.microsoft.com/office/drawing/2014/main" id="{619101DD-1A61-4A2C-9F76-0F7D5A95CAE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5000"/>
                    </a14:imgEffect>
                  </a14:imgLayer>
                </a14:imgProps>
              </a:ext>
            </a:extLst>
          </a:blip>
          <a:srcRect l="28087" t="19673" r="27405" b="19321"/>
          <a:stretch/>
        </p:blipFill>
        <p:spPr>
          <a:xfrm>
            <a:off x="5114249" y="4038308"/>
            <a:ext cx="2485847" cy="1916578"/>
          </a:xfrm>
          <a:prstGeom prst="rect">
            <a:avLst/>
          </a:prstGeom>
        </p:spPr>
      </p:pic>
      <p:sp>
        <p:nvSpPr>
          <p:cNvPr id="27" name="Content Placeholder 106">
            <a:extLst>
              <a:ext uri="{FF2B5EF4-FFF2-40B4-BE49-F238E27FC236}">
                <a16:creationId xmlns:a16="http://schemas.microsoft.com/office/drawing/2014/main" id="{5492A4DD-00AE-443D-9522-1FB28A143F39}"/>
              </a:ext>
            </a:extLst>
          </p:cNvPr>
          <p:cNvSpPr>
            <a:spLocks noGrp="1"/>
          </p:cNvSpPr>
          <p:nvPr/>
        </p:nvSpPr>
        <p:spPr>
          <a:xfrm>
            <a:off x="7130455" y="4272528"/>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Worktop</a:t>
            </a:r>
          </a:p>
          <a:p>
            <a:pPr algn="ctr">
              <a:lnSpc>
                <a:spcPct val="100000"/>
              </a:lnSpc>
              <a:spcBef>
                <a:spcPts val="0"/>
              </a:spcBef>
            </a:pPr>
            <a:r>
              <a:rPr lang="en-US" sz="600" dirty="0">
                <a:solidFill>
                  <a:schemeClr val="bg2">
                    <a:lumMod val="10000"/>
                  </a:schemeClr>
                </a:solidFill>
                <a:latin typeface="+mn-lt"/>
              </a:rPr>
              <a:t>LPL Color Accents</a:t>
            </a:r>
          </a:p>
        </p:txBody>
      </p:sp>
      <p:cxnSp>
        <p:nvCxnSpPr>
          <p:cNvPr id="28" name="Straight Connector 27">
            <a:extLst>
              <a:ext uri="{FF2B5EF4-FFF2-40B4-BE49-F238E27FC236}">
                <a16:creationId xmlns:a16="http://schemas.microsoft.com/office/drawing/2014/main" id="{D1516041-D87D-4672-AF2E-1CB48CB194BB}"/>
              </a:ext>
            </a:extLst>
          </p:cNvPr>
          <p:cNvCxnSpPr>
            <a:cxnSpLocks/>
          </p:cNvCxnSpPr>
          <p:nvPr/>
        </p:nvCxnSpPr>
        <p:spPr>
          <a:xfrm flipH="1" flipV="1">
            <a:off x="7021367" y="4371530"/>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C48D7A-F4DE-476A-8201-061212ECA687}"/>
              </a:ext>
            </a:extLst>
          </p:cNvPr>
          <p:cNvCxnSpPr>
            <a:cxnSpLocks/>
          </p:cNvCxnSpPr>
          <p:nvPr/>
        </p:nvCxnSpPr>
        <p:spPr>
          <a:xfrm flipH="1" flipV="1">
            <a:off x="7206386" y="4869951"/>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106">
            <a:extLst>
              <a:ext uri="{FF2B5EF4-FFF2-40B4-BE49-F238E27FC236}">
                <a16:creationId xmlns:a16="http://schemas.microsoft.com/office/drawing/2014/main" id="{74BDA583-0B3D-4A71-986E-3FD17C2C2B2E}"/>
              </a:ext>
            </a:extLst>
          </p:cNvPr>
          <p:cNvSpPr>
            <a:spLocks noGrp="1"/>
          </p:cNvSpPr>
          <p:nvPr/>
        </p:nvSpPr>
        <p:spPr>
          <a:xfrm>
            <a:off x="7166372" y="4770947"/>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Leg</a:t>
            </a:r>
          </a:p>
          <a:p>
            <a:pPr algn="ctr">
              <a:lnSpc>
                <a:spcPct val="100000"/>
              </a:lnSpc>
              <a:spcBef>
                <a:spcPts val="0"/>
              </a:spcBef>
            </a:pPr>
            <a:r>
              <a:rPr lang="en-US" sz="600" dirty="0">
                <a:solidFill>
                  <a:schemeClr val="bg2">
                    <a:lumMod val="10000"/>
                  </a:schemeClr>
                </a:solidFill>
                <a:latin typeface="+mn-lt"/>
              </a:rPr>
              <a:t>Paint Color Accents</a:t>
            </a:r>
          </a:p>
        </p:txBody>
      </p:sp>
      <p:pic>
        <p:nvPicPr>
          <p:cNvPr id="31" name="Picture 30">
            <a:extLst>
              <a:ext uri="{FF2B5EF4-FFF2-40B4-BE49-F238E27FC236}">
                <a16:creationId xmlns:a16="http://schemas.microsoft.com/office/drawing/2014/main" id="{DE6AF27C-818A-4668-B821-4E8922406D7E}"/>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5000"/>
                    </a14:imgEffect>
                  </a14:imgLayer>
                </a14:imgProps>
              </a:ext>
            </a:extLst>
          </a:blip>
          <a:srcRect l="25102" t="6042" r="16428" b="14403"/>
          <a:stretch/>
        </p:blipFill>
        <p:spPr>
          <a:xfrm>
            <a:off x="8179902" y="3570846"/>
            <a:ext cx="2985091" cy="2284669"/>
          </a:xfrm>
          <a:prstGeom prst="rect">
            <a:avLst/>
          </a:prstGeom>
        </p:spPr>
      </p:pic>
      <p:sp>
        <p:nvSpPr>
          <p:cNvPr id="32" name="Content Placeholder 106">
            <a:extLst>
              <a:ext uri="{FF2B5EF4-FFF2-40B4-BE49-F238E27FC236}">
                <a16:creationId xmlns:a16="http://schemas.microsoft.com/office/drawing/2014/main" id="{33619564-1991-41CC-8EF4-8CBA02BF0014}"/>
              </a:ext>
            </a:extLst>
          </p:cNvPr>
          <p:cNvSpPr>
            <a:spLocks noGrp="1"/>
          </p:cNvSpPr>
          <p:nvPr/>
        </p:nvSpPr>
        <p:spPr>
          <a:xfrm>
            <a:off x="10319934" y="4182836"/>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Worktop</a:t>
            </a:r>
          </a:p>
          <a:p>
            <a:pPr algn="ctr">
              <a:lnSpc>
                <a:spcPct val="100000"/>
              </a:lnSpc>
              <a:spcBef>
                <a:spcPts val="0"/>
              </a:spcBef>
            </a:pPr>
            <a:r>
              <a:rPr lang="en-US" sz="600" dirty="0">
                <a:solidFill>
                  <a:schemeClr val="bg2">
                    <a:lumMod val="10000"/>
                  </a:schemeClr>
                </a:solidFill>
                <a:latin typeface="+mn-lt"/>
              </a:rPr>
              <a:t>LPL Color Accents</a:t>
            </a:r>
          </a:p>
        </p:txBody>
      </p:sp>
      <p:cxnSp>
        <p:nvCxnSpPr>
          <p:cNvPr id="33" name="Straight Connector 32">
            <a:extLst>
              <a:ext uri="{FF2B5EF4-FFF2-40B4-BE49-F238E27FC236}">
                <a16:creationId xmlns:a16="http://schemas.microsoft.com/office/drawing/2014/main" id="{FC5D8C05-81E6-4B58-A9DE-F6A7A70F1450}"/>
              </a:ext>
            </a:extLst>
          </p:cNvPr>
          <p:cNvCxnSpPr>
            <a:cxnSpLocks/>
          </p:cNvCxnSpPr>
          <p:nvPr/>
        </p:nvCxnSpPr>
        <p:spPr>
          <a:xfrm flipH="1" flipV="1">
            <a:off x="9991156" y="4281839"/>
            <a:ext cx="78213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830599-19C7-4A91-8880-A724CEB42769}"/>
              </a:ext>
            </a:extLst>
          </p:cNvPr>
          <p:cNvCxnSpPr>
            <a:cxnSpLocks/>
          </p:cNvCxnSpPr>
          <p:nvPr/>
        </p:nvCxnSpPr>
        <p:spPr>
          <a:xfrm flipH="1" flipV="1">
            <a:off x="10395865" y="4981019"/>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106">
            <a:extLst>
              <a:ext uri="{FF2B5EF4-FFF2-40B4-BE49-F238E27FC236}">
                <a16:creationId xmlns:a16="http://schemas.microsoft.com/office/drawing/2014/main" id="{5222B636-7011-4092-8396-44EF619DAC30}"/>
              </a:ext>
            </a:extLst>
          </p:cNvPr>
          <p:cNvSpPr>
            <a:spLocks noGrp="1"/>
          </p:cNvSpPr>
          <p:nvPr/>
        </p:nvSpPr>
        <p:spPr>
          <a:xfrm>
            <a:off x="10601762" y="4514459"/>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Caddy</a:t>
            </a:r>
          </a:p>
          <a:p>
            <a:pPr algn="ctr">
              <a:lnSpc>
                <a:spcPct val="100000"/>
              </a:lnSpc>
              <a:spcBef>
                <a:spcPts val="0"/>
              </a:spcBef>
            </a:pPr>
            <a:r>
              <a:rPr lang="en-US" sz="600" dirty="0">
                <a:solidFill>
                  <a:schemeClr val="bg2">
                    <a:lumMod val="10000"/>
                  </a:schemeClr>
                </a:solidFill>
                <a:latin typeface="+mn-lt"/>
              </a:rPr>
              <a:t>Paint Color Accents</a:t>
            </a:r>
          </a:p>
        </p:txBody>
      </p:sp>
      <p:cxnSp>
        <p:nvCxnSpPr>
          <p:cNvPr id="36" name="Straight Connector 35">
            <a:extLst>
              <a:ext uri="{FF2B5EF4-FFF2-40B4-BE49-F238E27FC236}">
                <a16:creationId xmlns:a16="http://schemas.microsoft.com/office/drawing/2014/main" id="{0782E5BC-1972-4358-BFEF-7CA008FA8462}"/>
              </a:ext>
            </a:extLst>
          </p:cNvPr>
          <p:cNvCxnSpPr>
            <a:cxnSpLocks/>
          </p:cNvCxnSpPr>
          <p:nvPr/>
        </p:nvCxnSpPr>
        <p:spPr>
          <a:xfrm flipH="1" flipV="1">
            <a:off x="10641776" y="4613463"/>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106">
            <a:extLst>
              <a:ext uri="{FF2B5EF4-FFF2-40B4-BE49-F238E27FC236}">
                <a16:creationId xmlns:a16="http://schemas.microsoft.com/office/drawing/2014/main" id="{AE571A27-90A3-4852-8A26-15B07867BD2E}"/>
              </a:ext>
            </a:extLst>
          </p:cNvPr>
          <p:cNvSpPr>
            <a:spLocks noGrp="1"/>
          </p:cNvSpPr>
          <p:nvPr/>
        </p:nvSpPr>
        <p:spPr>
          <a:xfrm>
            <a:off x="10392960" y="488778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Leg</a:t>
            </a:r>
          </a:p>
          <a:p>
            <a:pPr algn="ctr">
              <a:lnSpc>
                <a:spcPct val="100000"/>
              </a:lnSpc>
              <a:spcBef>
                <a:spcPts val="0"/>
              </a:spcBef>
            </a:pPr>
            <a:r>
              <a:rPr lang="en-US" sz="600" dirty="0">
                <a:solidFill>
                  <a:schemeClr val="bg2">
                    <a:lumMod val="10000"/>
                  </a:schemeClr>
                </a:solidFill>
                <a:latin typeface="+mn-lt"/>
              </a:rPr>
              <a:t>Paint Color Accents</a:t>
            </a:r>
          </a:p>
        </p:txBody>
      </p:sp>
      <p:sp>
        <p:nvSpPr>
          <p:cNvPr id="38" name="Content Placeholder 106">
            <a:extLst>
              <a:ext uri="{FF2B5EF4-FFF2-40B4-BE49-F238E27FC236}">
                <a16:creationId xmlns:a16="http://schemas.microsoft.com/office/drawing/2014/main" id="{27070E63-5461-42C4-B2FA-2F2832CDB475}"/>
              </a:ext>
            </a:extLst>
          </p:cNvPr>
          <p:cNvSpPr>
            <a:spLocks noGrp="1"/>
          </p:cNvSpPr>
          <p:nvPr/>
        </p:nvSpPr>
        <p:spPr>
          <a:xfrm>
            <a:off x="10340986" y="3864864"/>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Arm</a:t>
            </a:r>
          </a:p>
          <a:p>
            <a:pPr algn="ctr">
              <a:lnSpc>
                <a:spcPct val="100000"/>
              </a:lnSpc>
              <a:spcBef>
                <a:spcPts val="0"/>
              </a:spcBef>
            </a:pPr>
            <a:r>
              <a:rPr lang="en-US" sz="600" dirty="0">
                <a:solidFill>
                  <a:schemeClr val="bg2">
                    <a:lumMod val="10000"/>
                  </a:schemeClr>
                </a:solidFill>
                <a:latin typeface="+mn-lt"/>
              </a:rPr>
              <a:t>Paint Color Accents</a:t>
            </a:r>
          </a:p>
        </p:txBody>
      </p:sp>
      <p:cxnSp>
        <p:nvCxnSpPr>
          <p:cNvPr id="39" name="Straight Connector 38">
            <a:extLst>
              <a:ext uri="{FF2B5EF4-FFF2-40B4-BE49-F238E27FC236}">
                <a16:creationId xmlns:a16="http://schemas.microsoft.com/office/drawing/2014/main" id="{80FC4E97-507B-4EC6-9154-C93E3155913D}"/>
              </a:ext>
            </a:extLst>
          </p:cNvPr>
          <p:cNvCxnSpPr>
            <a:cxnSpLocks/>
          </p:cNvCxnSpPr>
          <p:nvPr/>
        </p:nvCxnSpPr>
        <p:spPr>
          <a:xfrm flipH="1" flipV="1">
            <a:off x="10381000" y="3963868"/>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B3A1054-3330-4AC0-82CF-39261B266123}"/>
              </a:ext>
            </a:extLst>
          </p:cNvPr>
          <p:cNvSpPr txBox="1"/>
          <p:nvPr/>
        </p:nvSpPr>
        <p:spPr>
          <a:xfrm>
            <a:off x="5781939" y="3107982"/>
            <a:ext cx="1489405" cy="246221"/>
          </a:xfrm>
          <a:prstGeom prst="rect">
            <a:avLst/>
          </a:prstGeom>
          <a:noFill/>
          <a:ln>
            <a:noFill/>
          </a:ln>
        </p:spPr>
        <p:txBody>
          <a:bodyPr wrap="square" rtlCol="0">
            <a:spAutoFit/>
          </a:bodyPr>
          <a:lstStyle/>
          <a:p>
            <a:pPr>
              <a:spcBef>
                <a:spcPts val="0"/>
              </a:spcBef>
            </a:pPr>
            <a:r>
              <a:rPr lang="en-US" sz="1000" dirty="0">
                <a:solidFill>
                  <a:schemeClr val="tx1"/>
                </a:solidFill>
              </a:rPr>
              <a:t>Chevron Student Table</a:t>
            </a:r>
          </a:p>
        </p:txBody>
      </p:sp>
      <p:sp>
        <p:nvSpPr>
          <p:cNvPr id="41" name="TextBox 40">
            <a:extLst>
              <a:ext uri="{FF2B5EF4-FFF2-40B4-BE49-F238E27FC236}">
                <a16:creationId xmlns:a16="http://schemas.microsoft.com/office/drawing/2014/main" id="{D15BB906-ED0F-45AD-978D-D4F1F50D430D}"/>
              </a:ext>
            </a:extLst>
          </p:cNvPr>
          <p:cNvSpPr txBox="1"/>
          <p:nvPr/>
        </p:nvSpPr>
        <p:spPr>
          <a:xfrm>
            <a:off x="9283883" y="3107982"/>
            <a:ext cx="1489405" cy="246221"/>
          </a:xfrm>
          <a:prstGeom prst="rect">
            <a:avLst/>
          </a:prstGeom>
          <a:noFill/>
          <a:ln>
            <a:noFill/>
          </a:ln>
        </p:spPr>
        <p:txBody>
          <a:bodyPr wrap="square" rtlCol="0">
            <a:spAutoFit/>
          </a:bodyPr>
          <a:lstStyle/>
          <a:p>
            <a:pPr>
              <a:spcBef>
                <a:spcPts val="0"/>
              </a:spcBef>
            </a:pPr>
            <a:r>
              <a:rPr lang="en-US" sz="1000" dirty="0">
                <a:solidFill>
                  <a:schemeClr val="tx1"/>
                </a:solidFill>
              </a:rPr>
              <a:t>Team Student Table</a:t>
            </a:r>
          </a:p>
        </p:txBody>
      </p:sp>
      <p:sp>
        <p:nvSpPr>
          <p:cNvPr id="42" name="TextBox 41">
            <a:extLst>
              <a:ext uri="{FF2B5EF4-FFF2-40B4-BE49-F238E27FC236}">
                <a16:creationId xmlns:a16="http://schemas.microsoft.com/office/drawing/2014/main" id="{C2E06EC3-B0FD-4E9B-98C1-8411193B72A3}"/>
              </a:ext>
            </a:extLst>
          </p:cNvPr>
          <p:cNvSpPr txBox="1"/>
          <p:nvPr/>
        </p:nvSpPr>
        <p:spPr>
          <a:xfrm>
            <a:off x="9373987" y="5771419"/>
            <a:ext cx="1489405" cy="246221"/>
          </a:xfrm>
          <a:prstGeom prst="rect">
            <a:avLst/>
          </a:prstGeom>
          <a:noFill/>
          <a:ln>
            <a:noFill/>
          </a:ln>
        </p:spPr>
        <p:txBody>
          <a:bodyPr wrap="square" rtlCol="0">
            <a:spAutoFit/>
          </a:bodyPr>
          <a:lstStyle/>
          <a:p>
            <a:pPr>
              <a:spcBef>
                <a:spcPts val="0"/>
              </a:spcBef>
            </a:pPr>
            <a:r>
              <a:rPr lang="en-US" sz="1000" dirty="0">
                <a:solidFill>
                  <a:schemeClr val="tx1"/>
                </a:solidFill>
              </a:rPr>
              <a:t>Instructor Station </a:t>
            </a:r>
          </a:p>
        </p:txBody>
      </p:sp>
      <p:sp>
        <p:nvSpPr>
          <p:cNvPr id="43" name="TextBox 42">
            <a:extLst>
              <a:ext uri="{FF2B5EF4-FFF2-40B4-BE49-F238E27FC236}">
                <a16:creationId xmlns:a16="http://schemas.microsoft.com/office/drawing/2014/main" id="{D43AF0A1-C2B7-48C2-8066-ED134AFF4CE0}"/>
              </a:ext>
            </a:extLst>
          </p:cNvPr>
          <p:cNvSpPr txBox="1"/>
          <p:nvPr/>
        </p:nvSpPr>
        <p:spPr>
          <a:xfrm>
            <a:off x="5881314" y="5771419"/>
            <a:ext cx="1679552" cy="400110"/>
          </a:xfrm>
          <a:prstGeom prst="rect">
            <a:avLst/>
          </a:prstGeom>
          <a:noFill/>
          <a:ln>
            <a:noFill/>
          </a:ln>
        </p:spPr>
        <p:txBody>
          <a:bodyPr wrap="square" rtlCol="0">
            <a:spAutoFit/>
          </a:bodyPr>
          <a:lstStyle/>
          <a:p>
            <a:pPr algn="ctr">
              <a:spcBef>
                <a:spcPts val="0"/>
              </a:spcBef>
            </a:pPr>
            <a:r>
              <a:rPr lang="en-US" sz="1000" dirty="0">
                <a:solidFill>
                  <a:schemeClr val="tx1"/>
                </a:solidFill>
              </a:rPr>
              <a:t>Rectangular Student Table</a:t>
            </a:r>
          </a:p>
        </p:txBody>
      </p:sp>
      <p:pic>
        <p:nvPicPr>
          <p:cNvPr id="45" name="Picture 44" descr="A picture containing table, worktable&#10;&#10;Description automatically generated">
            <a:extLst>
              <a:ext uri="{FF2B5EF4-FFF2-40B4-BE49-F238E27FC236}">
                <a16:creationId xmlns:a16="http://schemas.microsoft.com/office/drawing/2014/main" id="{C71473E4-0D50-4DF2-8009-5D90CA3B2CB8}"/>
              </a:ext>
            </a:extLst>
          </p:cNvPr>
          <p:cNvPicPr>
            <a:picLocks noChangeAspect="1"/>
          </p:cNvPicPr>
          <p:nvPr/>
        </p:nvPicPr>
        <p:blipFill rotWithShape="1">
          <a:blip r:embed="rId10">
            <a:extLst>
              <a:ext uri="{28A0092B-C50C-407E-A947-70E740481C1C}">
                <a14:useLocalDpi xmlns:a14="http://schemas.microsoft.com/office/drawing/2010/main" val="0"/>
              </a:ext>
            </a:extLst>
          </a:blip>
          <a:srcRect l="12704" t="12062" r="12887" b="14600"/>
          <a:stretch/>
        </p:blipFill>
        <p:spPr>
          <a:xfrm>
            <a:off x="122598" y="2090875"/>
            <a:ext cx="4528092" cy="3347161"/>
          </a:xfrm>
          <a:prstGeom prst="rect">
            <a:avLst/>
          </a:prstGeom>
        </p:spPr>
      </p:pic>
    </p:spTree>
    <p:extLst>
      <p:ext uri="{BB962C8B-B14F-4D97-AF65-F5344CB8AC3E}">
        <p14:creationId xmlns:p14="http://schemas.microsoft.com/office/powerpoint/2010/main" val="3581125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79A655-8A5B-4672-80BE-25DA92C2C22C}"/>
              </a:ext>
            </a:extLst>
          </p:cNvPr>
          <p:cNvSpPr>
            <a:spLocks noGrp="1"/>
          </p:cNvSpPr>
          <p:nvPr>
            <p:ph type="body" sz="quarter" idx="16"/>
          </p:nvPr>
        </p:nvSpPr>
        <p:spPr>
          <a:xfrm>
            <a:off x="457201" y="974926"/>
            <a:ext cx="3247052" cy="461989"/>
          </a:xfrm>
        </p:spPr>
        <p:txBody>
          <a:bodyPr/>
          <a:lstStyle/>
          <a:p>
            <a:pPr>
              <a:spcBef>
                <a:spcPts val="0"/>
              </a:spcBef>
            </a:pPr>
            <a:r>
              <a:rPr lang="en-US" dirty="0">
                <a:solidFill>
                  <a:schemeClr val="tx1"/>
                </a:solidFill>
              </a:rPr>
              <a:t>Product &amp; Swatches</a:t>
            </a:r>
          </a:p>
        </p:txBody>
      </p:sp>
      <p:sp>
        <p:nvSpPr>
          <p:cNvPr id="4" name="Text Placeholder 3">
            <a:extLst>
              <a:ext uri="{FF2B5EF4-FFF2-40B4-BE49-F238E27FC236}">
                <a16:creationId xmlns:a16="http://schemas.microsoft.com/office/drawing/2014/main" id="{0E23EFEA-501E-4301-BACE-38D3CC964B33}"/>
              </a:ext>
            </a:extLst>
          </p:cNvPr>
          <p:cNvSpPr>
            <a:spLocks noGrp="1"/>
          </p:cNvSpPr>
          <p:nvPr>
            <p:ph type="body" sz="quarter" idx="14"/>
          </p:nvPr>
        </p:nvSpPr>
        <p:spPr>
          <a:xfrm>
            <a:off x="457201" y="601860"/>
            <a:ext cx="3382433" cy="142211"/>
          </a:xfrm>
        </p:spPr>
        <p:txBody>
          <a:bodyPr/>
          <a:lstStyle/>
          <a:p>
            <a:r>
              <a:rPr lang="en-US" dirty="0"/>
              <a:t>Verb</a:t>
            </a:r>
          </a:p>
        </p:txBody>
      </p:sp>
      <p:cxnSp>
        <p:nvCxnSpPr>
          <p:cNvPr id="22" name="Straight Connector 21">
            <a:extLst>
              <a:ext uri="{FF2B5EF4-FFF2-40B4-BE49-F238E27FC236}">
                <a16:creationId xmlns:a16="http://schemas.microsoft.com/office/drawing/2014/main" id="{9AAF726B-009C-4E24-91B6-D7B001AC7F8C}"/>
              </a:ext>
            </a:extLst>
          </p:cNvPr>
          <p:cNvCxnSpPr>
            <a:cxnSpLocks/>
          </p:cNvCxnSpPr>
          <p:nvPr/>
        </p:nvCxnSpPr>
        <p:spPr>
          <a:xfrm>
            <a:off x="457201" y="774843"/>
            <a:ext cx="26581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F48FFBEF-E424-4FB3-B9AB-FF0458559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338" y="4340095"/>
            <a:ext cx="2089688" cy="1554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3C22AC6-B9CD-4588-8B07-156D6F840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36" y="1056334"/>
            <a:ext cx="2927820" cy="21958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BE3B57-8114-4DF6-8096-9FC2225E8B6D}"/>
              </a:ext>
            </a:extLst>
          </p:cNvPr>
          <p:cNvSpPr txBox="1"/>
          <p:nvPr/>
        </p:nvSpPr>
        <p:spPr>
          <a:xfrm>
            <a:off x="6276664" y="3125136"/>
            <a:ext cx="1489405" cy="246221"/>
          </a:xfrm>
          <a:prstGeom prst="rect">
            <a:avLst/>
          </a:prstGeom>
          <a:noFill/>
          <a:ln>
            <a:noFill/>
          </a:ln>
        </p:spPr>
        <p:txBody>
          <a:bodyPr wrap="square" rtlCol="0">
            <a:spAutoFit/>
          </a:bodyPr>
          <a:lstStyle/>
          <a:p>
            <a:pPr>
              <a:spcBef>
                <a:spcPts val="0"/>
              </a:spcBef>
            </a:pPr>
            <a:r>
              <a:rPr lang="en-US" sz="1000" dirty="0">
                <a:solidFill>
                  <a:schemeClr val="tx1"/>
                </a:solidFill>
              </a:rPr>
              <a:t>Easel</a:t>
            </a:r>
          </a:p>
        </p:txBody>
      </p:sp>
      <p:sp>
        <p:nvSpPr>
          <p:cNvPr id="9" name="TextBox 8">
            <a:extLst>
              <a:ext uri="{FF2B5EF4-FFF2-40B4-BE49-F238E27FC236}">
                <a16:creationId xmlns:a16="http://schemas.microsoft.com/office/drawing/2014/main" id="{E8F268ED-63DB-4902-9062-F6C554C02DFA}"/>
              </a:ext>
            </a:extLst>
          </p:cNvPr>
          <p:cNvSpPr txBox="1"/>
          <p:nvPr/>
        </p:nvSpPr>
        <p:spPr>
          <a:xfrm>
            <a:off x="9435549" y="3125136"/>
            <a:ext cx="1489405" cy="246221"/>
          </a:xfrm>
          <a:prstGeom prst="rect">
            <a:avLst/>
          </a:prstGeom>
          <a:noFill/>
          <a:ln>
            <a:noFill/>
          </a:ln>
        </p:spPr>
        <p:txBody>
          <a:bodyPr wrap="square" rtlCol="0">
            <a:spAutoFit/>
          </a:bodyPr>
          <a:lstStyle/>
          <a:p>
            <a:pPr>
              <a:spcBef>
                <a:spcPts val="0"/>
              </a:spcBef>
            </a:pPr>
            <a:r>
              <a:rPr lang="en-US" sz="1000" dirty="0">
                <a:solidFill>
                  <a:schemeClr val="tx1"/>
                </a:solidFill>
              </a:rPr>
              <a:t>Whiteboard</a:t>
            </a:r>
          </a:p>
        </p:txBody>
      </p:sp>
      <p:sp>
        <p:nvSpPr>
          <p:cNvPr id="10" name="TextBox 9">
            <a:extLst>
              <a:ext uri="{FF2B5EF4-FFF2-40B4-BE49-F238E27FC236}">
                <a16:creationId xmlns:a16="http://schemas.microsoft.com/office/drawing/2014/main" id="{3E6DAFE6-7805-4465-89CA-EC9452618B2F}"/>
              </a:ext>
            </a:extLst>
          </p:cNvPr>
          <p:cNvSpPr txBox="1"/>
          <p:nvPr/>
        </p:nvSpPr>
        <p:spPr>
          <a:xfrm>
            <a:off x="6226670" y="5771419"/>
            <a:ext cx="1679552" cy="246221"/>
          </a:xfrm>
          <a:prstGeom prst="rect">
            <a:avLst/>
          </a:prstGeom>
          <a:noFill/>
          <a:ln>
            <a:noFill/>
          </a:ln>
        </p:spPr>
        <p:txBody>
          <a:bodyPr wrap="square" rtlCol="0">
            <a:spAutoFit/>
          </a:bodyPr>
          <a:lstStyle/>
          <a:p>
            <a:pPr>
              <a:spcBef>
                <a:spcPts val="0"/>
              </a:spcBef>
            </a:pPr>
            <a:r>
              <a:rPr lang="en-US" sz="1000" dirty="0"/>
              <a:t>Wall Track</a:t>
            </a:r>
            <a:endParaRPr lang="en-US" sz="1000" dirty="0">
              <a:solidFill>
                <a:schemeClr val="tx1"/>
              </a:solidFill>
            </a:endParaRPr>
          </a:p>
        </p:txBody>
      </p:sp>
      <p:pic>
        <p:nvPicPr>
          <p:cNvPr id="11" name="Picture 6" descr="Verb Whiteboard Easel without any whiteboards">
            <a:extLst>
              <a:ext uri="{FF2B5EF4-FFF2-40B4-BE49-F238E27FC236}">
                <a16:creationId xmlns:a16="http://schemas.microsoft.com/office/drawing/2014/main" id="{B74D53F7-D444-4340-814B-BCA0A6F35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870" y="1056334"/>
            <a:ext cx="2714625" cy="20193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2FD7DD8E-B9CE-4BAB-AA36-15923D5F3A56}"/>
              </a:ext>
            </a:extLst>
          </p:cNvPr>
          <p:cNvCxnSpPr>
            <a:cxnSpLocks/>
          </p:cNvCxnSpPr>
          <p:nvPr/>
        </p:nvCxnSpPr>
        <p:spPr>
          <a:xfrm flipH="1" flipV="1">
            <a:off x="6784733" y="2357178"/>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06">
            <a:extLst>
              <a:ext uri="{FF2B5EF4-FFF2-40B4-BE49-F238E27FC236}">
                <a16:creationId xmlns:a16="http://schemas.microsoft.com/office/drawing/2014/main" id="{C10A8B24-15CB-44D8-9252-CC71551B1477}"/>
              </a:ext>
            </a:extLst>
          </p:cNvPr>
          <p:cNvSpPr>
            <a:spLocks noGrp="1"/>
          </p:cNvSpPr>
          <p:nvPr/>
        </p:nvSpPr>
        <p:spPr>
          <a:xfrm>
            <a:off x="6781828" y="226394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Frame</a:t>
            </a:r>
          </a:p>
          <a:p>
            <a:pPr algn="ctr">
              <a:lnSpc>
                <a:spcPct val="100000"/>
              </a:lnSpc>
              <a:spcBef>
                <a:spcPts val="0"/>
              </a:spcBef>
            </a:pPr>
            <a:r>
              <a:rPr lang="en-US" sz="600" dirty="0">
                <a:solidFill>
                  <a:schemeClr val="bg2">
                    <a:lumMod val="10000"/>
                  </a:schemeClr>
                </a:solidFill>
                <a:latin typeface="+mn-lt"/>
              </a:rPr>
              <a:t>Paint Color Accents</a:t>
            </a:r>
          </a:p>
        </p:txBody>
      </p:sp>
      <p:cxnSp>
        <p:nvCxnSpPr>
          <p:cNvPr id="14" name="Straight Connector 13">
            <a:extLst>
              <a:ext uri="{FF2B5EF4-FFF2-40B4-BE49-F238E27FC236}">
                <a16:creationId xmlns:a16="http://schemas.microsoft.com/office/drawing/2014/main" id="{AC770781-1F88-47F4-B176-21026F27EEBF}"/>
              </a:ext>
            </a:extLst>
          </p:cNvPr>
          <p:cNvCxnSpPr>
            <a:cxnSpLocks/>
          </p:cNvCxnSpPr>
          <p:nvPr/>
        </p:nvCxnSpPr>
        <p:spPr>
          <a:xfrm flipH="1" flipV="1">
            <a:off x="10183157" y="2250798"/>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06">
            <a:extLst>
              <a:ext uri="{FF2B5EF4-FFF2-40B4-BE49-F238E27FC236}">
                <a16:creationId xmlns:a16="http://schemas.microsoft.com/office/drawing/2014/main" id="{F52118CF-2AFA-4A5A-A98D-76D98649064B}"/>
              </a:ext>
            </a:extLst>
          </p:cNvPr>
          <p:cNvSpPr>
            <a:spLocks noGrp="1"/>
          </p:cNvSpPr>
          <p:nvPr/>
        </p:nvSpPr>
        <p:spPr>
          <a:xfrm>
            <a:off x="10180252" y="215756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Frame</a:t>
            </a:r>
          </a:p>
          <a:p>
            <a:pPr algn="ctr">
              <a:lnSpc>
                <a:spcPct val="100000"/>
              </a:lnSpc>
              <a:spcBef>
                <a:spcPts val="0"/>
              </a:spcBef>
            </a:pPr>
            <a:r>
              <a:rPr lang="en-US" sz="600" dirty="0">
                <a:solidFill>
                  <a:schemeClr val="bg2">
                    <a:lumMod val="10000"/>
                  </a:schemeClr>
                </a:solidFill>
                <a:latin typeface="+mn-lt"/>
              </a:rPr>
              <a:t>Paint Color Accents</a:t>
            </a:r>
          </a:p>
        </p:txBody>
      </p:sp>
      <p:cxnSp>
        <p:nvCxnSpPr>
          <p:cNvPr id="16" name="Straight Connector 15">
            <a:extLst>
              <a:ext uri="{FF2B5EF4-FFF2-40B4-BE49-F238E27FC236}">
                <a16:creationId xmlns:a16="http://schemas.microsoft.com/office/drawing/2014/main" id="{D752D444-A978-4263-8F0B-FDDFDBD04870}"/>
              </a:ext>
            </a:extLst>
          </p:cNvPr>
          <p:cNvCxnSpPr>
            <a:cxnSpLocks/>
          </p:cNvCxnSpPr>
          <p:nvPr/>
        </p:nvCxnSpPr>
        <p:spPr>
          <a:xfrm flipH="1" flipV="1">
            <a:off x="6560898" y="5054130"/>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06">
            <a:extLst>
              <a:ext uri="{FF2B5EF4-FFF2-40B4-BE49-F238E27FC236}">
                <a16:creationId xmlns:a16="http://schemas.microsoft.com/office/drawing/2014/main" id="{066F7AD9-71F6-49FB-AA61-6A7AB12874F8}"/>
              </a:ext>
            </a:extLst>
          </p:cNvPr>
          <p:cNvSpPr>
            <a:spLocks noGrp="1"/>
          </p:cNvSpPr>
          <p:nvPr/>
        </p:nvSpPr>
        <p:spPr>
          <a:xfrm>
            <a:off x="6557993" y="4960894"/>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dirty="0">
                <a:solidFill>
                  <a:schemeClr val="bg2">
                    <a:lumMod val="10000"/>
                  </a:schemeClr>
                </a:solidFill>
                <a:latin typeface="+mn-lt"/>
              </a:rPr>
              <a:t>Frame</a:t>
            </a:r>
          </a:p>
          <a:p>
            <a:pPr algn="ctr">
              <a:lnSpc>
                <a:spcPct val="100000"/>
              </a:lnSpc>
              <a:spcBef>
                <a:spcPts val="0"/>
              </a:spcBef>
            </a:pPr>
            <a:r>
              <a:rPr lang="en-US" sz="600" dirty="0">
                <a:solidFill>
                  <a:schemeClr val="bg2">
                    <a:lumMod val="10000"/>
                  </a:schemeClr>
                </a:solidFill>
                <a:latin typeface="+mn-lt"/>
              </a:rPr>
              <a:t>Paint Color Accents</a:t>
            </a:r>
          </a:p>
        </p:txBody>
      </p:sp>
      <p:pic>
        <p:nvPicPr>
          <p:cNvPr id="3" name="Picture 2" descr="A white shelving unit&#10;&#10;Description automatically generated with low confidence">
            <a:extLst>
              <a:ext uri="{FF2B5EF4-FFF2-40B4-BE49-F238E27FC236}">
                <a16:creationId xmlns:a16="http://schemas.microsoft.com/office/drawing/2014/main" id="{4AC675C5-09CC-4AC2-9EEE-4A9554B2D7AD}"/>
              </a:ext>
            </a:extLst>
          </p:cNvPr>
          <p:cNvPicPr>
            <a:picLocks noChangeAspect="1"/>
          </p:cNvPicPr>
          <p:nvPr/>
        </p:nvPicPr>
        <p:blipFill rotWithShape="1">
          <a:blip r:embed="rId5">
            <a:extLst>
              <a:ext uri="{28A0092B-C50C-407E-A947-70E740481C1C}">
                <a14:useLocalDpi xmlns:a14="http://schemas.microsoft.com/office/drawing/2010/main" val="0"/>
              </a:ext>
            </a:extLst>
          </a:blip>
          <a:srcRect l="20408" r="28612"/>
          <a:stretch/>
        </p:blipFill>
        <p:spPr>
          <a:xfrm>
            <a:off x="985741" y="1667770"/>
            <a:ext cx="3054096" cy="4492994"/>
          </a:xfrm>
          <a:prstGeom prst="rect">
            <a:avLst/>
          </a:prstGeom>
        </p:spPr>
      </p:pic>
    </p:spTree>
    <p:extLst>
      <p:ext uri="{BB962C8B-B14F-4D97-AF65-F5344CB8AC3E}">
        <p14:creationId xmlns:p14="http://schemas.microsoft.com/office/powerpoint/2010/main" val="163338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972BBC26-7FF0-4369-BBFD-CC4E1EE4D73D}"/>
              </a:ext>
            </a:extLst>
          </p:cNvPr>
          <p:cNvGrpSpPr/>
          <p:nvPr/>
        </p:nvGrpSpPr>
        <p:grpSpPr>
          <a:xfrm>
            <a:off x="3526333" y="989092"/>
            <a:ext cx="650860" cy="504480"/>
            <a:chOff x="4092999" y="538501"/>
            <a:chExt cx="650860" cy="504480"/>
          </a:xfrm>
        </p:grpSpPr>
        <p:pic>
          <p:nvPicPr>
            <p:cNvPr id="272" name="Picture 271" descr="A close up of a wood surface&#10;&#10;Description automatically generated with medium confidence">
              <a:extLst>
                <a:ext uri="{FF2B5EF4-FFF2-40B4-BE49-F238E27FC236}">
                  <a16:creationId xmlns:a16="http://schemas.microsoft.com/office/drawing/2014/main" id="{42458DB1-EDBA-4A21-8FCD-C6BB146EF32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73" name="TextBox 272">
              <a:extLst>
                <a:ext uri="{FF2B5EF4-FFF2-40B4-BE49-F238E27FC236}">
                  <a16:creationId xmlns:a16="http://schemas.microsoft.com/office/drawing/2014/main" id="{FEFE540C-2F99-461A-8EC3-076885F0E5FF}"/>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217" name="Content Placeholder 106">
            <a:extLst>
              <a:ext uri="{FF2B5EF4-FFF2-40B4-BE49-F238E27FC236}">
                <a16:creationId xmlns:a16="http://schemas.microsoft.com/office/drawing/2014/main" id="{E6C6E2BF-D134-43AC-852D-55072B9127A7}"/>
              </a:ext>
            </a:extLst>
          </p:cNvPr>
          <p:cNvSpPr>
            <a:spLocks noGrp="1"/>
          </p:cNvSpPr>
          <p:nvPr/>
        </p:nvSpPr>
        <p:spPr>
          <a:xfrm>
            <a:off x="7996695" y="74705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Worktop</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Chevron Student Table</a:t>
            </a:r>
          </a:p>
        </p:txBody>
      </p:sp>
      <p:sp>
        <p:nvSpPr>
          <p:cNvPr id="223" name="Content Placeholder 106">
            <a:extLst>
              <a:ext uri="{FF2B5EF4-FFF2-40B4-BE49-F238E27FC236}">
                <a16:creationId xmlns:a16="http://schemas.microsoft.com/office/drawing/2014/main" id="{3F86E275-9F44-40F0-B4C0-4B1C4F127792}"/>
              </a:ext>
            </a:extLst>
          </p:cNvPr>
          <p:cNvSpPr>
            <a:spLocks noGrp="1"/>
          </p:cNvSpPr>
          <p:nvPr/>
        </p:nvSpPr>
        <p:spPr>
          <a:xfrm>
            <a:off x="3563725" y="577958"/>
            <a:ext cx="199082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138722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255" name="Content Placeholder 106">
            <a:extLst>
              <a:ext uri="{FF2B5EF4-FFF2-40B4-BE49-F238E27FC236}">
                <a16:creationId xmlns:a16="http://schemas.microsoft.com/office/drawing/2014/main" id="{5BF6729A-0901-4120-A3FE-A5A0393B7BB3}"/>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256" name="Group 255">
            <a:extLst>
              <a:ext uri="{FF2B5EF4-FFF2-40B4-BE49-F238E27FC236}">
                <a16:creationId xmlns:a16="http://schemas.microsoft.com/office/drawing/2014/main" id="{849690AC-E239-4439-99FF-A7234ECE4688}"/>
              </a:ext>
            </a:extLst>
          </p:cNvPr>
          <p:cNvGrpSpPr/>
          <p:nvPr/>
        </p:nvGrpSpPr>
        <p:grpSpPr>
          <a:xfrm>
            <a:off x="4602113" y="989092"/>
            <a:ext cx="650860" cy="574637"/>
            <a:chOff x="6751103" y="545288"/>
            <a:chExt cx="650860" cy="574637"/>
          </a:xfrm>
        </p:grpSpPr>
        <p:pic>
          <p:nvPicPr>
            <p:cNvPr id="257" name="Picture 256" descr="A picture containing curtain&#10;&#10;Description automatically generated">
              <a:extLst>
                <a:ext uri="{FF2B5EF4-FFF2-40B4-BE49-F238E27FC236}">
                  <a16:creationId xmlns:a16="http://schemas.microsoft.com/office/drawing/2014/main" id="{46CF55D5-4AD3-451D-9803-5E306406BDC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258" name="TextBox 257">
              <a:extLst>
                <a:ext uri="{FF2B5EF4-FFF2-40B4-BE49-F238E27FC236}">
                  <a16:creationId xmlns:a16="http://schemas.microsoft.com/office/drawing/2014/main" id="{B38C567A-DB68-417B-945D-E5C43F7A159A}"/>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259" name="Group 258">
            <a:extLst>
              <a:ext uri="{FF2B5EF4-FFF2-40B4-BE49-F238E27FC236}">
                <a16:creationId xmlns:a16="http://schemas.microsoft.com/office/drawing/2014/main" id="{834B8AA1-A976-4344-B0EF-2C273B51D98D}"/>
              </a:ext>
            </a:extLst>
          </p:cNvPr>
          <p:cNvGrpSpPr/>
          <p:nvPr/>
        </p:nvGrpSpPr>
        <p:grpSpPr>
          <a:xfrm>
            <a:off x="5140241" y="989092"/>
            <a:ext cx="650860" cy="577886"/>
            <a:chOff x="6227658" y="542039"/>
            <a:chExt cx="650860" cy="577886"/>
          </a:xfrm>
        </p:grpSpPr>
        <p:pic>
          <p:nvPicPr>
            <p:cNvPr id="260" name="Picture 259" descr="A close up of a wood surface&#10;&#10;Description automatically generated with medium confidence">
              <a:extLst>
                <a:ext uri="{FF2B5EF4-FFF2-40B4-BE49-F238E27FC236}">
                  <a16:creationId xmlns:a16="http://schemas.microsoft.com/office/drawing/2014/main" id="{443A5D8B-33D8-4C5E-9C13-D27F1B74A39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261" name="TextBox 260">
              <a:extLst>
                <a:ext uri="{FF2B5EF4-FFF2-40B4-BE49-F238E27FC236}">
                  <a16:creationId xmlns:a16="http://schemas.microsoft.com/office/drawing/2014/main" id="{931DADE6-4D51-40EE-A63B-B3391A86107C}"/>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280" name="Group 279">
            <a:extLst>
              <a:ext uri="{FF2B5EF4-FFF2-40B4-BE49-F238E27FC236}">
                <a16:creationId xmlns:a16="http://schemas.microsoft.com/office/drawing/2014/main" id="{23DF4D41-4525-4756-B707-E2814EF46AB9}"/>
              </a:ext>
            </a:extLst>
          </p:cNvPr>
          <p:cNvGrpSpPr/>
          <p:nvPr/>
        </p:nvGrpSpPr>
        <p:grpSpPr>
          <a:xfrm>
            <a:off x="4031650" y="1695323"/>
            <a:ext cx="650860" cy="526519"/>
            <a:chOff x="4581052" y="1263667"/>
            <a:chExt cx="650860" cy="526519"/>
          </a:xfrm>
        </p:grpSpPr>
        <p:pic>
          <p:nvPicPr>
            <p:cNvPr id="281" name="Picture 280">
              <a:extLst>
                <a:ext uri="{FF2B5EF4-FFF2-40B4-BE49-F238E27FC236}">
                  <a16:creationId xmlns:a16="http://schemas.microsoft.com/office/drawing/2014/main" id="{C9A261C8-D307-40FE-A600-3AA2747B7D3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82" name="TextBox 281">
              <a:extLst>
                <a:ext uri="{FF2B5EF4-FFF2-40B4-BE49-F238E27FC236}">
                  <a16:creationId xmlns:a16="http://schemas.microsoft.com/office/drawing/2014/main" id="{0E6360CA-2A56-4644-A570-07A617ED506F}"/>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83" name="Group 282">
            <a:extLst>
              <a:ext uri="{FF2B5EF4-FFF2-40B4-BE49-F238E27FC236}">
                <a16:creationId xmlns:a16="http://schemas.microsoft.com/office/drawing/2014/main" id="{9B04BFE7-FB88-4F01-A29E-FFD175F0CD95}"/>
              </a:ext>
            </a:extLst>
          </p:cNvPr>
          <p:cNvGrpSpPr/>
          <p:nvPr/>
        </p:nvGrpSpPr>
        <p:grpSpPr>
          <a:xfrm>
            <a:off x="3487589" y="1695323"/>
            <a:ext cx="650860" cy="587017"/>
            <a:chOff x="4051447" y="1260654"/>
            <a:chExt cx="650860" cy="587017"/>
          </a:xfrm>
        </p:grpSpPr>
        <p:pic>
          <p:nvPicPr>
            <p:cNvPr id="284" name="Picture 283" descr="A picture containing background pattern&#10;&#10;Description automatically generated">
              <a:extLst>
                <a:ext uri="{FF2B5EF4-FFF2-40B4-BE49-F238E27FC236}">
                  <a16:creationId xmlns:a16="http://schemas.microsoft.com/office/drawing/2014/main" id="{AA752B82-BFEF-4415-AD9C-51634851CB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85" name="TextBox 284">
              <a:extLst>
                <a:ext uri="{FF2B5EF4-FFF2-40B4-BE49-F238E27FC236}">
                  <a16:creationId xmlns:a16="http://schemas.microsoft.com/office/drawing/2014/main" id="{46C51F57-9C85-4D50-BE84-6CA415B6D846}"/>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333" name="Group 332">
            <a:extLst>
              <a:ext uri="{FF2B5EF4-FFF2-40B4-BE49-F238E27FC236}">
                <a16:creationId xmlns:a16="http://schemas.microsoft.com/office/drawing/2014/main" id="{F0E9CE6A-AD1D-43D5-9EA7-5CB76C236DEA}"/>
              </a:ext>
            </a:extLst>
          </p:cNvPr>
          <p:cNvGrpSpPr/>
          <p:nvPr/>
        </p:nvGrpSpPr>
        <p:grpSpPr>
          <a:xfrm>
            <a:off x="4064295" y="989092"/>
            <a:ext cx="650860" cy="504535"/>
            <a:chOff x="5176841" y="538446"/>
            <a:chExt cx="650860" cy="504535"/>
          </a:xfrm>
        </p:grpSpPr>
        <p:pic>
          <p:nvPicPr>
            <p:cNvPr id="334" name="Picture 333" descr="A picture containing curtain, indoor, white&#10;&#10;Description automatically generated">
              <a:extLst>
                <a:ext uri="{FF2B5EF4-FFF2-40B4-BE49-F238E27FC236}">
                  <a16:creationId xmlns:a16="http://schemas.microsoft.com/office/drawing/2014/main" id="{94E33161-A59B-4F27-A99B-32D22EF3E86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335" name="TextBox 334">
              <a:extLst>
                <a:ext uri="{FF2B5EF4-FFF2-40B4-BE49-F238E27FC236}">
                  <a16:creationId xmlns:a16="http://schemas.microsoft.com/office/drawing/2014/main" id="{6C995B44-E410-4682-A72E-23BF51DB1DCF}"/>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112" name="Group 111">
            <a:extLst>
              <a:ext uri="{FF2B5EF4-FFF2-40B4-BE49-F238E27FC236}">
                <a16:creationId xmlns:a16="http://schemas.microsoft.com/office/drawing/2014/main" id="{3D292AEC-538E-4389-857F-9A8C14F2BA4E}"/>
              </a:ext>
            </a:extLst>
          </p:cNvPr>
          <p:cNvGrpSpPr/>
          <p:nvPr/>
        </p:nvGrpSpPr>
        <p:grpSpPr>
          <a:xfrm>
            <a:off x="7948020"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pic>
        <p:nvPicPr>
          <p:cNvPr id="80" name="Picture 79">
            <a:extLst>
              <a:ext uri="{FF2B5EF4-FFF2-40B4-BE49-F238E27FC236}">
                <a16:creationId xmlns:a16="http://schemas.microsoft.com/office/drawing/2014/main" id="{944127BB-F228-4F80-AF54-C60DB6E6BA8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5000"/>
                    </a14:imgEffect>
                  </a14:imgLayer>
                </a14:imgProps>
              </a:ext>
            </a:extLst>
          </a:blip>
          <a:srcRect l="27704" t="20688" r="23395" b="18925"/>
          <a:stretch/>
        </p:blipFill>
        <p:spPr>
          <a:xfrm>
            <a:off x="289709" y="1246037"/>
            <a:ext cx="2496597" cy="1734197"/>
          </a:xfrm>
          <a:prstGeom prst="rect">
            <a:avLst/>
          </a:prstGeom>
        </p:spPr>
      </p:pic>
      <p:sp>
        <p:nvSpPr>
          <p:cNvPr id="98" name="Content Placeholder 106">
            <a:extLst>
              <a:ext uri="{FF2B5EF4-FFF2-40B4-BE49-F238E27FC236}">
                <a16:creationId xmlns:a16="http://schemas.microsoft.com/office/drawing/2014/main" id="{EB6FA433-3C3D-418A-8739-1756BC3D3FA9}"/>
              </a:ext>
            </a:extLst>
          </p:cNvPr>
          <p:cNvSpPr>
            <a:spLocks noGrp="1"/>
          </p:cNvSpPr>
          <p:nvPr/>
        </p:nvSpPr>
        <p:spPr>
          <a:xfrm>
            <a:off x="2206913" y="141286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Worktop</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LPL Color Accents</a:t>
            </a:r>
          </a:p>
        </p:txBody>
      </p:sp>
      <p:cxnSp>
        <p:nvCxnSpPr>
          <p:cNvPr id="99" name="Straight Connector 98">
            <a:extLst>
              <a:ext uri="{FF2B5EF4-FFF2-40B4-BE49-F238E27FC236}">
                <a16:creationId xmlns:a16="http://schemas.microsoft.com/office/drawing/2014/main" id="{516697BF-AF58-455A-8AAB-1FE8866CFE52}"/>
              </a:ext>
            </a:extLst>
          </p:cNvPr>
          <p:cNvCxnSpPr>
            <a:cxnSpLocks/>
          </p:cNvCxnSpPr>
          <p:nvPr/>
        </p:nvCxnSpPr>
        <p:spPr>
          <a:xfrm flipH="1" flipV="1">
            <a:off x="2097825" y="1511865"/>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242830" y="19112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Leg</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2282844" y="2010286"/>
            <a:ext cx="41334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84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8F25EFA-0F54-4BE9-B306-647A0E6AE1D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25938" t="17878" r="25161" b="19178"/>
          <a:stretch/>
        </p:blipFill>
        <p:spPr>
          <a:xfrm>
            <a:off x="287128" y="1170347"/>
            <a:ext cx="2496597" cy="1807614"/>
          </a:xfrm>
          <a:prstGeom prst="rect">
            <a:avLst/>
          </a:prstGeom>
        </p:spPr>
      </p:pic>
      <p:grpSp>
        <p:nvGrpSpPr>
          <p:cNvPr id="271" name="Group 270">
            <a:extLst>
              <a:ext uri="{FF2B5EF4-FFF2-40B4-BE49-F238E27FC236}">
                <a16:creationId xmlns:a16="http://schemas.microsoft.com/office/drawing/2014/main" id="{972BBC26-7FF0-4369-BBFD-CC4E1EE4D73D}"/>
              </a:ext>
            </a:extLst>
          </p:cNvPr>
          <p:cNvGrpSpPr/>
          <p:nvPr/>
        </p:nvGrpSpPr>
        <p:grpSpPr>
          <a:xfrm>
            <a:off x="3526333" y="989092"/>
            <a:ext cx="650860" cy="504480"/>
            <a:chOff x="4092999" y="538501"/>
            <a:chExt cx="650860" cy="504480"/>
          </a:xfrm>
        </p:grpSpPr>
        <p:pic>
          <p:nvPicPr>
            <p:cNvPr id="272" name="Picture 271" descr="A close up of a wood surface&#10;&#10;Description automatically generated with medium confidence">
              <a:extLst>
                <a:ext uri="{FF2B5EF4-FFF2-40B4-BE49-F238E27FC236}">
                  <a16:creationId xmlns:a16="http://schemas.microsoft.com/office/drawing/2014/main" id="{42458DB1-EDBA-4A21-8FCD-C6BB146EF32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73" name="TextBox 272">
              <a:extLst>
                <a:ext uri="{FF2B5EF4-FFF2-40B4-BE49-F238E27FC236}">
                  <a16:creationId xmlns:a16="http://schemas.microsoft.com/office/drawing/2014/main" id="{FEFE540C-2F99-461A-8EC3-076885F0E5FF}"/>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217" name="Content Placeholder 106">
            <a:extLst>
              <a:ext uri="{FF2B5EF4-FFF2-40B4-BE49-F238E27FC236}">
                <a16:creationId xmlns:a16="http://schemas.microsoft.com/office/drawing/2014/main" id="{E6C6E2BF-D134-43AC-852D-55072B9127A7}"/>
              </a:ext>
            </a:extLst>
          </p:cNvPr>
          <p:cNvSpPr>
            <a:spLocks noGrp="1"/>
          </p:cNvSpPr>
          <p:nvPr/>
        </p:nvSpPr>
        <p:spPr>
          <a:xfrm>
            <a:off x="7996695" y="74705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Worktop</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Team Student Table</a:t>
            </a:r>
          </a:p>
        </p:txBody>
      </p:sp>
      <p:sp>
        <p:nvSpPr>
          <p:cNvPr id="223" name="Content Placeholder 106">
            <a:extLst>
              <a:ext uri="{FF2B5EF4-FFF2-40B4-BE49-F238E27FC236}">
                <a16:creationId xmlns:a16="http://schemas.microsoft.com/office/drawing/2014/main" id="{3F86E275-9F44-40F0-B4C0-4B1C4F127792}"/>
              </a:ext>
            </a:extLst>
          </p:cNvPr>
          <p:cNvSpPr>
            <a:spLocks noGrp="1"/>
          </p:cNvSpPr>
          <p:nvPr/>
        </p:nvSpPr>
        <p:spPr>
          <a:xfrm>
            <a:off x="3563725" y="577958"/>
            <a:ext cx="199082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5">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138722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255" name="Content Placeholder 106">
            <a:extLst>
              <a:ext uri="{FF2B5EF4-FFF2-40B4-BE49-F238E27FC236}">
                <a16:creationId xmlns:a16="http://schemas.microsoft.com/office/drawing/2014/main" id="{5BF6729A-0901-4120-A3FE-A5A0393B7BB3}"/>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256" name="Group 255">
            <a:extLst>
              <a:ext uri="{FF2B5EF4-FFF2-40B4-BE49-F238E27FC236}">
                <a16:creationId xmlns:a16="http://schemas.microsoft.com/office/drawing/2014/main" id="{849690AC-E239-4439-99FF-A7234ECE4688}"/>
              </a:ext>
            </a:extLst>
          </p:cNvPr>
          <p:cNvGrpSpPr/>
          <p:nvPr/>
        </p:nvGrpSpPr>
        <p:grpSpPr>
          <a:xfrm>
            <a:off x="4602113" y="989092"/>
            <a:ext cx="650860" cy="574637"/>
            <a:chOff x="6751103" y="545288"/>
            <a:chExt cx="650860" cy="574637"/>
          </a:xfrm>
        </p:grpSpPr>
        <p:pic>
          <p:nvPicPr>
            <p:cNvPr id="257" name="Picture 256" descr="A picture containing curtain&#10;&#10;Description automatically generated">
              <a:extLst>
                <a:ext uri="{FF2B5EF4-FFF2-40B4-BE49-F238E27FC236}">
                  <a16:creationId xmlns:a16="http://schemas.microsoft.com/office/drawing/2014/main" id="{46CF55D5-4AD3-451D-9803-5E306406BDC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258" name="TextBox 257">
              <a:extLst>
                <a:ext uri="{FF2B5EF4-FFF2-40B4-BE49-F238E27FC236}">
                  <a16:creationId xmlns:a16="http://schemas.microsoft.com/office/drawing/2014/main" id="{B38C567A-DB68-417B-945D-E5C43F7A159A}"/>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259" name="Group 258">
            <a:extLst>
              <a:ext uri="{FF2B5EF4-FFF2-40B4-BE49-F238E27FC236}">
                <a16:creationId xmlns:a16="http://schemas.microsoft.com/office/drawing/2014/main" id="{834B8AA1-A976-4344-B0EF-2C273B51D98D}"/>
              </a:ext>
            </a:extLst>
          </p:cNvPr>
          <p:cNvGrpSpPr/>
          <p:nvPr/>
        </p:nvGrpSpPr>
        <p:grpSpPr>
          <a:xfrm>
            <a:off x="5140241" y="989092"/>
            <a:ext cx="650860" cy="577886"/>
            <a:chOff x="6227658" y="542039"/>
            <a:chExt cx="650860" cy="577886"/>
          </a:xfrm>
        </p:grpSpPr>
        <p:pic>
          <p:nvPicPr>
            <p:cNvPr id="260" name="Picture 259" descr="A close up of a wood surface&#10;&#10;Description automatically generated with medium confidence">
              <a:extLst>
                <a:ext uri="{FF2B5EF4-FFF2-40B4-BE49-F238E27FC236}">
                  <a16:creationId xmlns:a16="http://schemas.microsoft.com/office/drawing/2014/main" id="{443A5D8B-33D8-4C5E-9C13-D27F1B74A39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261" name="TextBox 260">
              <a:extLst>
                <a:ext uri="{FF2B5EF4-FFF2-40B4-BE49-F238E27FC236}">
                  <a16:creationId xmlns:a16="http://schemas.microsoft.com/office/drawing/2014/main" id="{931DADE6-4D51-40EE-A63B-B3391A86107C}"/>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280" name="Group 279">
            <a:extLst>
              <a:ext uri="{FF2B5EF4-FFF2-40B4-BE49-F238E27FC236}">
                <a16:creationId xmlns:a16="http://schemas.microsoft.com/office/drawing/2014/main" id="{23DF4D41-4525-4756-B707-E2814EF46AB9}"/>
              </a:ext>
            </a:extLst>
          </p:cNvPr>
          <p:cNvGrpSpPr/>
          <p:nvPr/>
        </p:nvGrpSpPr>
        <p:grpSpPr>
          <a:xfrm>
            <a:off x="4031650" y="1695323"/>
            <a:ext cx="650860" cy="526519"/>
            <a:chOff x="4581052" y="1263667"/>
            <a:chExt cx="650860" cy="526519"/>
          </a:xfrm>
        </p:grpSpPr>
        <p:pic>
          <p:nvPicPr>
            <p:cNvPr id="281" name="Picture 280">
              <a:extLst>
                <a:ext uri="{FF2B5EF4-FFF2-40B4-BE49-F238E27FC236}">
                  <a16:creationId xmlns:a16="http://schemas.microsoft.com/office/drawing/2014/main" id="{C9A261C8-D307-40FE-A600-3AA2747B7D3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82" name="TextBox 281">
              <a:extLst>
                <a:ext uri="{FF2B5EF4-FFF2-40B4-BE49-F238E27FC236}">
                  <a16:creationId xmlns:a16="http://schemas.microsoft.com/office/drawing/2014/main" id="{0E6360CA-2A56-4644-A570-07A617ED506F}"/>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83" name="Group 282">
            <a:extLst>
              <a:ext uri="{FF2B5EF4-FFF2-40B4-BE49-F238E27FC236}">
                <a16:creationId xmlns:a16="http://schemas.microsoft.com/office/drawing/2014/main" id="{9B04BFE7-FB88-4F01-A29E-FFD175F0CD95}"/>
              </a:ext>
            </a:extLst>
          </p:cNvPr>
          <p:cNvGrpSpPr/>
          <p:nvPr/>
        </p:nvGrpSpPr>
        <p:grpSpPr>
          <a:xfrm>
            <a:off x="3487589" y="1695323"/>
            <a:ext cx="650860" cy="587017"/>
            <a:chOff x="4051447" y="1260654"/>
            <a:chExt cx="650860" cy="587017"/>
          </a:xfrm>
        </p:grpSpPr>
        <p:pic>
          <p:nvPicPr>
            <p:cNvPr id="284" name="Picture 283" descr="A picture containing background pattern&#10;&#10;Description automatically generated">
              <a:extLst>
                <a:ext uri="{FF2B5EF4-FFF2-40B4-BE49-F238E27FC236}">
                  <a16:creationId xmlns:a16="http://schemas.microsoft.com/office/drawing/2014/main" id="{AA752B82-BFEF-4415-AD9C-51634851CBCB}"/>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85" name="TextBox 284">
              <a:extLst>
                <a:ext uri="{FF2B5EF4-FFF2-40B4-BE49-F238E27FC236}">
                  <a16:creationId xmlns:a16="http://schemas.microsoft.com/office/drawing/2014/main" id="{46C51F57-9C85-4D50-BE84-6CA415B6D846}"/>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333" name="Group 332">
            <a:extLst>
              <a:ext uri="{FF2B5EF4-FFF2-40B4-BE49-F238E27FC236}">
                <a16:creationId xmlns:a16="http://schemas.microsoft.com/office/drawing/2014/main" id="{F0E9CE6A-AD1D-43D5-9EA7-5CB76C236DEA}"/>
              </a:ext>
            </a:extLst>
          </p:cNvPr>
          <p:cNvGrpSpPr/>
          <p:nvPr/>
        </p:nvGrpSpPr>
        <p:grpSpPr>
          <a:xfrm>
            <a:off x="4064295" y="989092"/>
            <a:ext cx="650860" cy="504535"/>
            <a:chOff x="5176841" y="538446"/>
            <a:chExt cx="650860" cy="504535"/>
          </a:xfrm>
        </p:grpSpPr>
        <p:pic>
          <p:nvPicPr>
            <p:cNvPr id="334" name="Picture 333" descr="A picture containing curtain, indoor, white&#10;&#10;Description automatically generated">
              <a:extLst>
                <a:ext uri="{FF2B5EF4-FFF2-40B4-BE49-F238E27FC236}">
                  <a16:creationId xmlns:a16="http://schemas.microsoft.com/office/drawing/2014/main" id="{94E33161-A59B-4F27-A99B-32D22EF3E866}"/>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335" name="TextBox 334">
              <a:extLst>
                <a:ext uri="{FF2B5EF4-FFF2-40B4-BE49-F238E27FC236}">
                  <a16:creationId xmlns:a16="http://schemas.microsoft.com/office/drawing/2014/main" id="{6C995B44-E410-4682-A72E-23BF51DB1DCF}"/>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112" name="Group 111">
            <a:extLst>
              <a:ext uri="{FF2B5EF4-FFF2-40B4-BE49-F238E27FC236}">
                <a16:creationId xmlns:a16="http://schemas.microsoft.com/office/drawing/2014/main" id="{3D292AEC-538E-4389-857F-9A8C14F2BA4E}"/>
              </a:ext>
            </a:extLst>
          </p:cNvPr>
          <p:cNvGrpSpPr/>
          <p:nvPr/>
        </p:nvGrpSpPr>
        <p:grpSpPr>
          <a:xfrm>
            <a:off x="7948020"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98" name="Content Placeholder 106">
            <a:extLst>
              <a:ext uri="{FF2B5EF4-FFF2-40B4-BE49-F238E27FC236}">
                <a16:creationId xmlns:a16="http://schemas.microsoft.com/office/drawing/2014/main" id="{EB6FA433-3C3D-418A-8739-1756BC3D3FA9}"/>
              </a:ext>
            </a:extLst>
          </p:cNvPr>
          <p:cNvSpPr>
            <a:spLocks noGrp="1"/>
          </p:cNvSpPr>
          <p:nvPr/>
        </p:nvSpPr>
        <p:spPr>
          <a:xfrm>
            <a:off x="2206913" y="141286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Worktop</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LPL Color Accents</a:t>
            </a:r>
          </a:p>
        </p:txBody>
      </p:sp>
      <p:cxnSp>
        <p:nvCxnSpPr>
          <p:cNvPr id="99" name="Straight Connector 98">
            <a:extLst>
              <a:ext uri="{FF2B5EF4-FFF2-40B4-BE49-F238E27FC236}">
                <a16:creationId xmlns:a16="http://schemas.microsoft.com/office/drawing/2014/main" id="{516697BF-AF58-455A-8AAB-1FE8866CFE52}"/>
              </a:ext>
            </a:extLst>
          </p:cNvPr>
          <p:cNvCxnSpPr>
            <a:cxnSpLocks/>
          </p:cNvCxnSpPr>
          <p:nvPr/>
        </p:nvCxnSpPr>
        <p:spPr>
          <a:xfrm flipH="1" flipV="1">
            <a:off x="2097825" y="1511865"/>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242830" y="19112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Leg</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2369713" y="2010287"/>
            <a:ext cx="326471"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92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97DD1E8-2389-41EE-AD98-6B53D3272BA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28087" t="19673" r="27405" b="19321"/>
          <a:stretch/>
        </p:blipFill>
        <p:spPr>
          <a:xfrm>
            <a:off x="205723" y="1171972"/>
            <a:ext cx="2485847" cy="1916578"/>
          </a:xfrm>
          <a:prstGeom prst="rect">
            <a:avLst/>
          </a:prstGeom>
        </p:spPr>
      </p:pic>
      <p:grpSp>
        <p:nvGrpSpPr>
          <p:cNvPr id="271" name="Group 270">
            <a:extLst>
              <a:ext uri="{FF2B5EF4-FFF2-40B4-BE49-F238E27FC236}">
                <a16:creationId xmlns:a16="http://schemas.microsoft.com/office/drawing/2014/main" id="{972BBC26-7FF0-4369-BBFD-CC4E1EE4D73D}"/>
              </a:ext>
            </a:extLst>
          </p:cNvPr>
          <p:cNvGrpSpPr/>
          <p:nvPr/>
        </p:nvGrpSpPr>
        <p:grpSpPr>
          <a:xfrm>
            <a:off x="3526333" y="989092"/>
            <a:ext cx="650860" cy="504480"/>
            <a:chOff x="4092999" y="538501"/>
            <a:chExt cx="650860" cy="504480"/>
          </a:xfrm>
        </p:grpSpPr>
        <p:pic>
          <p:nvPicPr>
            <p:cNvPr id="272" name="Picture 271" descr="A close up of a wood surface&#10;&#10;Description automatically generated with medium confidence">
              <a:extLst>
                <a:ext uri="{FF2B5EF4-FFF2-40B4-BE49-F238E27FC236}">
                  <a16:creationId xmlns:a16="http://schemas.microsoft.com/office/drawing/2014/main" id="{42458DB1-EDBA-4A21-8FCD-C6BB146EF32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73" name="TextBox 272">
              <a:extLst>
                <a:ext uri="{FF2B5EF4-FFF2-40B4-BE49-F238E27FC236}">
                  <a16:creationId xmlns:a16="http://schemas.microsoft.com/office/drawing/2014/main" id="{FEFE540C-2F99-461A-8EC3-076885F0E5FF}"/>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217" name="Content Placeholder 106">
            <a:extLst>
              <a:ext uri="{FF2B5EF4-FFF2-40B4-BE49-F238E27FC236}">
                <a16:creationId xmlns:a16="http://schemas.microsoft.com/office/drawing/2014/main" id="{E6C6E2BF-D134-43AC-852D-55072B9127A7}"/>
              </a:ext>
            </a:extLst>
          </p:cNvPr>
          <p:cNvSpPr>
            <a:spLocks noGrp="1"/>
          </p:cNvSpPr>
          <p:nvPr/>
        </p:nvSpPr>
        <p:spPr>
          <a:xfrm>
            <a:off x="7996695" y="74705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Worktop</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Rectangular Student Table</a:t>
            </a:r>
          </a:p>
        </p:txBody>
      </p:sp>
      <p:sp>
        <p:nvSpPr>
          <p:cNvPr id="223" name="Content Placeholder 106">
            <a:extLst>
              <a:ext uri="{FF2B5EF4-FFF2-40B4-BE49-F238E27FC236}">
                <a16:creationId xmlns:a16="http://schemas.microsoft.com/office/drawing/2014/main" id="{3F86E275-9F44-40F0-B4C0-4B1C4F127792}"/>
              </a:ext>
            </a:extLst>
          </p:cNvPr>
          <p:cNvSpPr>
            <a:spLocks noGrp="1"/>
          </p:cNvSpPr>
          <p:nvPr/>
        </p:nvSpPr>
        <p:spPr>
          <a:xfrm>
            <a:off x="3563725" y="577958"/>
            <a:ext cx="199082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5">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138722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255" name="Content Placeholder 106">
            <a:extLst>
              <a:ext uri="{FF2B5EF4-FFF2-40B4-BE49-F238E27FC236}">
                <a16:creationId xmlns:a16="http://schemas.microsoft.com/office/drawing/2014/main" id="{5BF6729A-0901-4120-A3FE-A5A0393B7BB3}"/>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256" name="Group 255">
            <a:extLst>
              <a:ext uri="{FF2B5EF4-FFF2-40B4-BE49-F238E27FC236}">
                <a16:creationId xmlns:a16="http://schemas.microsoft.com/office/drawing/2014/main" id="{849690AC-E239-4439-99FF-A7234ECE4688}"/>
              </a:ext>
            </a:extLst>
          </p:cNvPr>
          <p:cNvGrpSpPr/>
          <p:nvPr/>
        </p:nvGrpSpPr>
        <p:grpSpPr>
          <a:xfrm>
            <a:off x="4602113" y="989092"/>
            <a:ext cx="650860" cy="574637"/>
            <a:chOff x="6751103" y="545288"/>
            <a:chExt cx="650860" cy="574637"/>
          </a:xfrm>
        </p:grpSpPr>
        <p:pic>
          <p:nvPicPr>
            <p:cNvPr id="257" name="Picture 256" descr="A picture containing curtain&#10;&#10;Description automatically generated">
              <a:extLst>
                <a:ext uri="{FF2B5EF4-FFF2-40B4-BE49-F238E27FC236}">
                  <a16:creationId xmlns:a16="http://schemas.microsoft.com/office/drawing/2014/main" id="{46CF55D5-4AD3-451D-9803-5E306406BDC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258" name="TextBox 257">
              <a:extLst>
                <a:ext uri="{FF2B5EF4-FFF2-40B4-BE49-F238E27FC236}">
                  <a16:creationId xmlns:a16="http://schemas.microsoft.com/office/drawing/2014/main" id="{B38C567A-DB68-417B-945D-E5C43F7A159A}"/>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259" name="Group 258">
            <a:extLst>
              <a:ext uri="{FF2B5EF4-FFF2-40B4-BE49-F238E27FC236}">
                <a16:creationId xmlns:a16="http://schemas.microsoft.com/office/drawing/2014/main" id="{834B8AA1-A976-4344-B0EF-2C273B51D98D}"/>
              </a:ext>
            </a:extLst>
          </p:cNvPr>
          <p:cNvGrpSpPr/>
          <p:nvPr/>
        </p:nvGrpSpPr>
        <p:grpSpPr>
          <a:xfrm>
            <a:off x="5140241" y="989092"/>
            <a:ext cx="650860" cy="577886"/>
            <a:chOff x="6227658" y="542039"/>
            <a:chExt cx="650860" cy="577886"/>
          </a:xfrm>
        </p:grpSpPr>
        <p:pic>
          <p:nvPicPr>
            <p:cNvPr id="260" name="Picture 259" descr="A close up of a wood surface&#10;&#10;Description automatically generated with medium confidence">
              <a:extLst>
                <a:ext uri="{FF2B5EF4-FFF2-40B4-BE49-F238E27FC236}">
                  <a16:creationId xmlns:a16="http://schemas.microsoft.com/office/drawing/2014/main" id="{443A5D8B-33D8-4C5E-9C13-D27F1B74A39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261" name="TextBox 260">
              <a:extLst>
                <a:ext uri="{FF2B5EF4-FFF2-40B4-BE49-F238E27FC236}">
                  <a16:creationId xmlns:a16="http://schemas.microsoft.com/office/drawing/2014/main" id="{931DADE6-4D51-40EE-A63B-B3391A86107C}"/>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280" name="Group 279">
            <a:extLst>
              <a:ext uri="{FF2B5EF4-FFF2-40B4-BE49-F238E27FC236}">
                <a16:creationId xmlns:a16="http://schemas.microsoft.com/office/drawing/2014/main" id="{23DF4D41-4525-4756-B707-E2814EF46AB9}"/>
              </a:ext>
            </a:extLst>
          </p:cNvPr>
          <p:cNvGrpSpPr/>
          <p:nvPr/>
        </p:nvGrpSpPr>
        <p:grpSpPr>
          <a:xfrm>
            <a:off x="4031650" y="1695323"/>
            <a:ext cx="650860" cy="526519"/>
            <a:chOff x="4581052" y="1263667"/>
            <a:chExt cx="650860" cy="526519"/>
          </a:xfrm>
        </p:grpSpPr>
        <p:pic>
          <p:nvPicPr>
            <p:cNvPr id="281" name="Picture 280">
              <a:extLst>
                <a:ext uri="{FF2B5EF4-FFF2-40B4-BE49-F238E27FC236}">
                  <a16:creationId xmlns:a16="http://schemas.microsoft.com/office/drawing/2014/main" id="{C9A261C8-D307-40FE-A600-3AA2747B7D3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82" name="TextBox 281">
              <a:extLst>
                <a:ext uri="{FF2B5EF4-FFF2-40B4-BE49-F238E27FC236}">
                  <a16:creationId xmlns:a16="http://schemas.microsoft.com/office/drawing/2014/main" id="{0E6360CA-2A56-4644-A570-07A617ED506F}"/>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83" name="Group 282">
            <a:extLst>
              <a:ext uri="{FF2B5EF4-FFF2-40B4-BE49-F238E27FC236}">
                <a16:creationId xmlns:a16="http://schemas.microsoft.com/office/drawing/2014/main" id="{9B04BFE7-FB88-4F01-A29E-FFD175F0CD95}"/>
              </a:ext>
            </a:extLst>
          </p:cNvPr>
          <p:cNvGrpSpPr/>
          <p:nvPr/>
        </p:nvGrpSpPr>
        <p:grpSpPr>
          <a:xfrm>
            <a:off x="3487589" y="1695323"/>
            <a:ext cx="650860" cy="587017"/>
            <a:chOff x="4051447" y="1260654"/>
            <a:chExt cx="650860" cy="587017"/>
          </a:xfrm>
        </p:grpSpPr>
        <p:pic>
          <p:nvPicPr>
            <p:cNvPr id="284" name="Picture 283" descr="A picture containing background pattern&#10;&#10;Description automatically generated">
              <a:extLst>
                <a:ext uri="{FF2B5EF4-FFF2-40B4-BE49-F238E27FC236}">
                  <a16:creationId xmlns:a16="http://schemas.microsoft.com/office/drawing/2014/main" id="{AA752B82-BFEF-4415-AD9C-51634851CBCB}"/>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85" name="TextBox 284">
              <a:extLst>
                <a:ext uri="{FF2B5EF4-FFF2-40B4-BE49-F238E27FC236}">
                  <a16:creationId xmlns:a16="http://schemas.microsoft.com/office/drawing/2014/main" id="{46C51F57-9C85-4D50-BE84-6CA415B6D846}"/>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333" name="Group 332">
            <a:extLst>
              <a:ext uri="{FF2B5EF4-FFF2-40B4-BE49-F238E27FC236}">
                <a16:creationId xmlns:a16="http://schemas.microsoft.com/office/drawing/2014/main" id="{F0E9CE6A-AD1D-43D5-9EA7-5CB76C236DEA}"/>
              </a:ext>
            </a:extLst>
          </p:cNvPr>
          <p:cNvGrpSpPr/>
          <p:nvPr/>
        </p:nvGrpSpPr>
        <p:grpSpPr>
          <a:xfrm>
            <a:off x="4064295" y="989092"/>
            <a:ext cx="650860" cy="504535"/>
            <a:chOff x="5176841" y="538446"/>
            <a:chExt cx="650860" cy="504535"/>
          </a:xfrm>
        </p:grpSpPr>
        <p:pic>
          <p:nvPicPr>
            <p:cNvPr id="334" name="Picture 333" descr="A picture containing curtain, indoor, white&#10;&#10;Description automatically generated">
              <a:extLst>
                <a:ext uri="{FF2B5EF4-FFF2-40B4-BE49-F238E27FC236}">
                  <a16:creationId xmlns:a16="http://schemas.microsoft.com/office/drawing/2014/main" id="{94E33161-A59B-4F27-A99B-32D22EF3E866}"/>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335" name="TextBox 334">
              <a:extLst>
                <a:ext uri="{FF2B5EF4-FFF2-40B4-BE49-F238E27FC236}">
                  <a16:creationId xmlns:a16="http://schemas.microsoft.com/office/drawing/2014/main" id="{6C995B44-E410-4682-A72E-23BF51DB1DCF}"/>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112" name="Group 111">
            <a:extLst>
              <a:ext uri="{FF2B5EF4-FFF2-40B4-BE49-F238E27FC236}">
                <a16:creationId xmlns:a16="http://schemas.microsoft.com/office/drawing/2014/main" id="{3D292AEC-538E-4389-857F-9A8C14F2BA4E}"/>
              </a:ext>
            </a:extLst>
          </p:cNvPr>
          <p:cNvGrpSpPr/>
          <p:nvPr/>
        </p:nvGrpSpPr>
        <p:grpSpPr>
          <a:xfrm>
            <a:off x="7948020"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98" name="Content Placeholder 106">
            <a:extLst>
              <a:ext uri="{FF2B5EF4-FFF2-40B4-BE49-F238E27FC236}">
                <a16:creationId xmlns:a16="http://schemas.microsoft.com/office/drawing/2014/main" id="{EB6FA433-3C3D-418A-8739-1756BC3D3FA9}"/>
              </a:ext>
            </a:extLst>
          </p:cNvPr>
          <p:cNvSpPr>
            <a:spLocks noGrp="1"/>
          </p:cNvSpPr>
          <p:nvPr/>
        </p:nvSpPr>
        <p:spPr>
          <a:xfrm>
            <a:off x="2206913" y="141286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Worktop</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LPL Color Accents</a:t>
            </a:r>
          </a:p>
        </p:txBody>
      </p:sp>
      <p:cxnSp>
        <p:nvCxnSpPr>
          <p:cNvPr id="99" name="Straight Connector 98">
            <a:extLst>
              <a:ext uri="{FF2B5EF4-FFF2-40B4-BE49-F238E27FC236}">
                <a16:creationId xmlns:a16="http://schemas.microsoft.com/office/drawing/2014/main" id="{516697BF-AF58-455A-8AAB-1FE8866CFE52}"/>
              </a:ext>
            </a:extLst>
          </p:cNvPr>
          <p:cNvCxnSpPr>
            <a:cxnSpLocks/>
          </p:cNvCxnSpPr>
          <p:nvPr/>
        </p:nvCxnSpPr>
        <p:spPr>
          <a:xfrm flipH="1" flipV="1">
            <a:off x="2097825" y="1511865"/>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242830" y="19112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Leg</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2206913" y="2010287"/>
            <a:ext cx="489271"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7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4BA09CD-8CA9-4F3D-87EB-B6B1F013840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25102" t="6042" r="16428" b="14403"/>
          <a:stretch/>
        </p:blipFill>
        <p:spPr>
          <a:xfrm>
            <a:off x="216668" y="873557"/>
            <a:ext cx="2739008" cy="2096327"/>
          </a:xfrm>
          <a:prstGeom prst="rect">
            <a:avLst/>
          </a:prstGeom>
        </p:spPr>
      </p:pic>
      <p:grpSp>
        <p:nvGrpSpPr>
          <p:cNvPr id="271" name="Group 270">
            <a:extLst>
              <a:ext uri="{FF2B5EF4-FFF2-40B4-BE49-F238E27FC236}">
                <a16:creationId xmlns:a16="http://schemas.microsoft.com/office/drawing/2014/main" id="{972BBC26-7FF0-4369-BBFD-CC4E1EE4D73D}"/>
              </a:ext>
            </a:extLst>
          </p:cNvPr>
          <p:cNvGrpSpPr/>
          <p:nvPr/>
        </p:nvGrpSpPr>
        <p:grpSpPr>
          <a:xfrm>
            <a:off x="3526333" y="989092"/>
            <a:ext cx="650860" cy="504480"/>
            <a:chOff x="4092999" y="538501"/>
            <a:chExt cx="650860" cy="504480"/>
          </a:xfrm>
        </p:grpSpPr>
        <p:pic>
          <p:nvPicPr>
            <p:cNvPr id="272" name="Picture 271" descr="A close up of a wood surface&#10;&#10;Description automatically generated with medium confidence">
              <a:extLst>
                <a:ext uri="{FF2B5EF4-FFF2-40B4-BE49-F238E27FC236}">
                  <a16:creationId xmlns:a16="http://schemas.microsoft.com/office/drawing/2014/main" id="{42458DB1-EDBA-4A21-8FCD-C6BB146EF32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23034" y="538501"/>
              <a:ext cx="365760" cy="365760"/>
            </a:xfrm>
            <a:prstGeom prst="rect">
              <a:avLst/>
            </a:prstGeom>
          </p:spPr>
        </p:pic>
        <p:sp>
          <p:nvSpPr>
            <p:cNvPr id="273" name="TextBox 272">
              <a:extLst>
                <a:ext uri="{FF2B5EF4-FFF2-40B4-BE49-F238E27FC236}">
                  <a16:creationId xmlns:a16="http://schemas.microsoft.com/office/drawing/2014/main" id="{FEFE540C-2F99-461A-8EC3-076885F0E5FF}"/>
                </a:ext>
              </a:extLst>
            </p:cNvPr>
            <p:cNvSpPr txBox="1"/>
            <p:nvPr/>
          </p:nvSpPr>
          <p:spPr>
            <a:xfrm>
              <a:off x="4092999" y="873704"/>
              <a:ext cx="650860" cy="169277"/>
            </a:xfrm>
            <a:prstGeom prst="rect">
              <a:avLst/>
            </a:prstGeom>
            <a:noFill/>
          </p:spPr>
          <p:txBody>
            <a:bodyPr wrap="square" rtlCol="0">
              <a:spAutoFit/>
            </a:bodyPr>
            <a:lstStyle/>
            <a:p>
              <a:pPr algn="ctr">
                <a:lnSpc>
                  <a:spcPct val="100000"/>
                </a:lnSpc>
              </a:pPr>
              <a:r>
                <a:rPr lang="en-US" sz="500" dirty="0"/>
                <a:t>160: Maple</a:t>
              </a:r>
            </a:p>
          </p:txBody>
        </p:sp>
      </p:grpSp>
      <p:sp>
        <p:nvSpPr>
          <p:cNvPr id="215" name="Content Placeholder 106">
            <a:extLst>
              <a:ext uri="{FF2B5EF4-FFF2-40B4-BE49-F238E27FC236}">
                <a16:creationId xmlns:a16="http://schemas.microsoft.com/office/drawing/2014/main" id="{B672E4C1-63A2-4C21-B604-6226BB4AF60F}"/>
              </a:ext>
            </a:extLst>
          </p:cNvPr>
          <p:cNvSpPr>
            <a:spLocks noGrp="1"/>
          </p:cNvSpPr>
          <p:nvPr/>
        </p:nvSpPr>
        <p:spPr>
          <a:xfrm>
            <a:off x="8000301"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sp>
        <p:nvSpPr>
          <p:cNvPr id="217" name="Content Placeholder 106">
            <a:extLst>
              <a:ext uri="{FF2B5EF4-FFF2-40B4-BE49-F238E27FC236}">
                <a16:creationId xmlns:a16="http://schemas.microsoft.com/office/drawing/2014/main" id="{E6C6E2BF-D134-43AC-852D-55072B9127A7}"/>
              </a:ext>
            </a:extLst>
          </p:cNvPr>
          <p:cNvSpPr>
            <a:spLocks noGrp="1"/>
          </p:cNvSpPr>
          <p:nvPr/>
        </p:nvSpPr>
        <p:spPr>
          <a:xfrm>
            <a:off x="7996695" y="747058"/>
            <a:ext cx="2069767" cy="294006"/>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Worktop</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Rectangular Student Table</a:t>
            </a:r>
          </a:p>
        </p:txBody>
      </p:sp>
      <p:sp>
        <p:nvSpPr>
          <p:cNvPr id="223" name="Content Placeholder 106">
            <a:extLst>
              <a:ext uri="{FF2B5EF4-FFF2-40B4-BE49-F238E27FC236}">
                <a16:creationId xmlns:a16="http://schemas.microsoft.com/office/drawing/2014/main" id="{3F86E275-9F44-40F0-B4C0-4B1C4F127792}"/>
              </a:ext>
            </a:extLst>
          </p:cNvPr>
          <p:cNvSpPr>
            <a:spLocks noGrp="1"/>
          </p:cNvSpPr>
          <p:nvPr/>
        </p:nvSpPr>
        <p:spPr>
          <a:xfrm>
            <a:off x="3563725" y="577958"/>
            <a:ext cx="1990829"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Laminate Color Accents</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5">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1387227"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Wood Grain Laminate</a:t>
            </a:r>
          </a:p>
        </p:txBody>
      </p:sp>
      <p:sp>
        <p:nvSpPr>
          <p:cNvPr id="255" name="Content Placeholder 106">
            <a:extLst>
              <a:ext uri="{FF2B5EF4-FFF2-40B4-BE49-F238E27FC236}">
                <a16:creationId xmlns:a16="http://schemas.microsoft.com/office/drawing/2014/main" id="{5BF6729A-0901-4120-A3FE-A5A0393B7BB3}"/>
              </a:ext>
            </a:extLst>
          </p:cNvPr>
          <p:cNvSpPr>
            <a:spLocks noGrp="1"/>
          </p:cNvSpPr>
          <p:nvPr/>
        </p:nvSpPr>
        <p:spPr>
          <a:xfrm>
            <a:off x="3570410" y="1454467"/>
            <a:ext cx="1001841"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Solid Laminate</a:t>
            </a:r>
          </a:p>
        </p:txBody>
      </p:sp>
      <p:grpSp>
        <p:nvGrpSpPr>
          <p:cNvPr id="256" name="Group 255">
            <a:extLst>
              <a:ext uri="{FF2B5EF4-FFF2-40B4-BE49-F238E27FC236}">
                <a16:creationId xmlns:a16="http://schemas.microsoft.com/office/drawing/2014/main" id="{849690AC-E239-4439-99FF-A7234ECE4688}"/>
              </a:ext>
            </a:extLst>
          </p:cNvPr>
          <p:cNvGrpSpPr/>
          <p:nvPr/>
        </p:nvGrpSpPr>
        <p:grpSpPr>
          <a:xfrm>
            <a:off x="4602113" y="989092"/>
            <a:ext cx="650860" cy="574637"/>
            <a:chOff x="6751103" y="545288"/>
            <a:chExt cx="650860" cy="574637"/>
          </a:xfrm>
        </p:grpSpPr>
        <p:pic>
          <p:nvPicPr>
            <p:cNvPr id="257" name="Picture 256" descr="A picture containing curtain&#10;&#10;Description automatically generated">
              <a:extLst>
                <a:ext uri="{FF2B5EF4-FFF2-40B4-BE49-F238E27FC236}">
                  <a16:creationId xmlns:a16="http://schemas.microsoft.com/office/drawing/2014/main" id="{46CF55D5-4AD3-451D-9803-5E306406BDC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883987" y="545288"/>
              <a:ext cx="365760" cy="365760"/>
            </a:xfrm>
            <a:prstGeom prst="rect">
              <a:avLst/>
            </a:prstGeom>
          </p:spPr>
        </p:pic>
        <p:sp>
          <p:nvSpPr>
            <p:cNvPr id="258" name="TextBox 257">
              <a:extLst>
                <a:ext uri="{FF2B5EF4-FFF2-40B4-BE49-F238E27FC236}">
                  <a16:creationId xmlns:a16="http://schemas.microsoft.com/office/drawing/2014/main" id="{B38C567A-DB68-417B-945D-E5C43F7A159A}"/>
                </a:ext>
              </a:extLst>
            </p:cNvPr>
            <p:cNvSpPr txBox="1"/>
            <p:nvPr/>
          </p:nvSpPr>
          <p:spPr>
            <a:xfrm>
              <a:off x="6751103" y="873704"/>
              <a:ext cx="650860" cy="246221"/>
            </a:xfrm>
            <a:prstGeom prst="rect">
              <a:avLst/>
            </a:prstGeom>
            <a:noFill/>
          </p:spPr>
          <p:txBody>
            <a:bodyPr wrap="square" rtlCol="0">
              <a:spAutoFit/>
            </a:bodyPr>
            <a:lstStyle/>
            <a:p>
              <a:pPr algn="ctr">
                <a:lnSpc>
                  <a:spcPct val="100000"/>
                </a:lnSpc>
                <a:spcBef>
                  <a:spcPts val="0"/>
                </a:spcBef>
              </a:pPr>
              <a:r>
                <a:rPr lang="en-US" sz="500" dirty="0"/>
                <a:t>25L8: Clear </a:t>
              </a:r>
            </a:p>
            <a:p>
              <a:pPr algn="ctr">
                <a:lnSpc>
                  <a:spcPct val="100000"/>
                </a:lnSpc>
                <a:spcBef>
                  <a:spcPts val="0"/>
                </a:spcBef>
              </a:pPr>
              <a:r>
                <a:rPr lang="en-US" sz="500" dirty="0"/>
                <a:t>Walnut</a:t>
              </a:r>
            </a:p>
          </p:txBody>
        </p:sp>
      </p:grpSp>
      <p:grpSp>
        <p:nvGrpSpPr>
          <p:cNvPr id="259" name="Group 258">
            <a:extLst>
              <a:ext uri="{FF2B5EF4-FFF2-40B4-BE49-F238E27FC236}">
                <a16:creationId xmlns:a16="http://schemas.microsoft.com/office/drawing/2014/main" id="{834B8AA1-A976-4344-B0EF-2C273B51D98D}"/>
              </a:ext>
            </a:extLst>
          </p:cNvPr>
          <p:cNvGrpSpPr/>
          <p:nvPr/>
        </p:nvGrpSpPr>
        <p:grpSpPr>
          <a:xfrm>
            <a:off x="5140241" y="989092"/>
            <a:ext cx="650860" cy="577886"/>
            <a:chOff x="6227658" y="542039"/>
            <a:chExt cx="650860" cy="577886"/>
          </a:xfrm>
        </p:grpSpPr>
        <p:pic>
          <p:nvPicPr>
            <p:cNvPr id="260" name="Picture 259" descr="A close up of a wood surface&#10;&#10;Description automatically generated with medium confidence">
              <a:extLst>
                <a:ext uri="{FF2B5EF4-FFF2-40B4-BE49-F238E27FC236}">
                  <a16:creationId xmlns:a16="http://schemas.microsoft.com/office/drawing/2014/main" id="{443A5D8B-33D8-4C5E-9C13-D27F1B74A39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349623" y="542039"/>
              <a:ext cx="365760" cy="365760"/>
            </a:xfrm>
            <a:prstGeom prst="rect">
              <a:avLst/>
            </a:prstGeom>
          </p:spPr>
        </p:pic>
        <p:sp>
          <p:nvSpPr>
            <p:cNvPr id="261" name="TextBox 260">
              <a:extLst>
                <a:ext uri="{FF2B5EF4-FFF2-40B4-BE49-F238E27FC236}">
                  <a16:creationId xmlns:a16="http://schemas.microsoft.com/office/drawing/2014/main" id="{931DADE6-4D51-40EE-A63B-B3391A86107C}"/>
                </a:ext>
              </a:extLst>
            </p:cNvPr>
            <p:cNvSpPr txBox="1"/>
            <p:nvPr/>
          </p:nvSpPr>
          <p:spPr>
            <a:xfrm>
              <a:off x="6227658" y="873704"/>
              <a:ext cx="650860" cy="246221"/>
            </a:xfrm>
            <a:prstGeom prst="rect">
              <a:avLst/>
            </a:prstGeom>
            <a:noFill/>
          </p:spPr>
          <p:txBody>
            <a:bodyPr wrap="square" rtlCol="0">
              <a:spAutoFit/>
            </a:bodyPr>
            <a:lstStyle/>
            <a:p>
              <a:pPr algn="ctr">
                <a:lnSpc>
                  <a:spcPct val="100000"/>
                </a:lnSpc>
                <a:spcBef>
                  <a:spcPts val="0"/>
                </a:spcBef>
              </a:pPr>
              <a:r>
                <a:rPr lang="en-US" sz="500" dirty="0"/>
                <a:t>2L40: </a:t>
              </a:r>
            </a:p>
            <a:p>
              <a:pPr algn="ctr">
                <a:lnSpc>
                  <a:spcPct val="100000"/>
                </a:lnSpc>
                <a:spcBef>
                  <a:spcPts val="0"/>
                </a:spcBef>
              </a:pPr>
              <a:r>
                <a:rPr lang="en-US" sz="500" dirty="0"/>
                <a:t>Graphite Walnut</a:t>
              </a:r>
            </a:p>
          </p:txBody>
        </p:sp>
      </p:grpSp>
      <p:grpSp>
        <p:nvGrpSpPr>
          <p:cNvPr id="280" name="Group 279">
            <a:extLst>
              <a:ext uri="{FF2B5EF4-FFF2-40B4-BE49-F238E27FC236}">
                <a16:creationId xmlns:a16="http://schemas.microsoft.com/office/drawing/2014/main" id="{23DF4D41-4525-4756-B707-E2814EF46AB9}"/>
              </a:ext>
            </a:extLst>
          </p:cNvPr>
          <p:cNvGrpSpPr/>
          <p:nvPr/>
        </p:nvGrpSpPr>
        <p:grpSpPr>
          <a:xfrm>
            <a:off x="4031650" y="1695323"/>
            <a:ext cx="650860" cy="526519"/>
            <a:chOff x="4581052" y="1263667"/>
            <a:chExt cx="650860" cy="526519"/>
          </a:xfrm>
        </p:grpSpPr>
        <p:pic>
          <p:nvPicPr>
            <p:cNvPr id="281" name="Picture 280">
              <a:extLst>
                <a:ext uri="{FF2B5EF4-FFF2-40B4-BE49-F238E27FC236}">
                  <a16:creationId xmlns:a16="http://schemas.microsoft.com/office/drawing/2014/main" id="{C9A261C8-D307-40FE-A600-3AA2747B7D3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46536" y="1263667"/>
              <a:ext cx="365760" cy="365760"/>
            </a:xfrm>
            <a:prstGeom prst="rect">
              <a:avLst/>
            </a:prstGeom>
          </p:spPr>
        </p:pic>
        <p:sp>
          <p:nvSpPr>
            <p:cNvPr id="282" name="TextBox 281">
              <a:extLst>
                <a:ext uri="{FF2B5EF4-FFF2-40B4-BE49-F238E27FC236}">
                  <a16:creationId xmlns:a16="http://schemas.microsoft.com/office/drawing/2014/main" id="{0E6360CA-2A56-4644-A570-07A617ED506F}"/>
                </a:ext>
              </a:extLst>
            </p:cNvPr>
            <p:cNvSpPr txBox="1"/>
            <p:nvPr/>
          </p:nvSpPr>
          <p:spPr>
            <a:xfrm>
              <a:off x="4581052" y="1620909"/>
              <a:ext cx="650860" cy="169277"/>
            </a:xfrm>
            <a:prstGeom prst="rect">
              <a:avLst/>
            </a:prstGeom>
            <a:noFill/>
          </p:spPr>
          <p:txBody>
            <a:bodyPr wrap="square" rtlCol="0">
              <a:spAutoFit/>
            </a:bodyPr>
            <a:lstStyle/>
            <a:p>
              <a:pPr algn="ctr"/>
              <a:r>
                <a:rPr lang="en-US" sz="500" dirty="0"/>
                <a:t>2L83: Seagull</a:t>
              </a:r>
            </a:p>
          </p:txBody>
        </p:sp>
      </p:grpSp>
      <p:grpSp>
        <p:nvGrpSpPr>
          <p:cNvPr id="283" name="Group 282">
            <a:extLst>
              <a:ext uri="{FF2B5EF4-FFF2-40B4-BE49-F238E27FC236}">
                <a16:creationId xmlns:a16="http://schemas.microsoft.com/office/drawing/2014/main" id="{9B04BFE7-FB88-4F01-A29E-FFD175F0CD95}"/>
              </a:ext>
            </a:extLst>
          </p:cNvPr>
          <p:cNvGrpSpPr/>
          <p:nvPr/>
        </p:nvGrpSpPr>
        <p:grpSpPr>
          <a:xfrm>
            <a:off x="3487589" y="1695323"/>
            <a:ext cx="650860" cy="587017"/>
            <a:chOff x="4051447" y="1260654"/>
            <a:chExt cx="650860" cy="587017"/>
          </a:xfrm>
        </p:grpSpPr>
        <p:pic>
          <p:nvPicPr>
            <p:cNvPr id="284" name="Picture 283" descr="A picture containing background pattern&#10;&#10;Description automatically generated">
              <a:extLst>
                <a:ext uri="{FF2B5EF4-FFF2-40B4-BE49-F238E27FC236}">
                  <a16:creationId xmlns:a16="http://schemas.microsoft.com/office/drawing/2014/main" id="{AA752B82-BFEF-4415-AD9C-51634851CBCB}"/>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223034" y="1260654"/>
              <a:ext cx="365760" cy="365760"/>
            </a:xfrm>
            <a:prstGeom prst="rect">
              <a:avLst/>
            </a:prstGeom>
          </p:spPr>
        </p:pic>
        <p:sp>
          <p:nvSpPr>
            <p:cNvPr id="285" name="TextBox 284">
              <a:extLst>
                <a:ext uri="{FF2B5EF4-FFF2-40B4-BE49-F238E27FC236}">
                  <a16:creationId xmlns:a16="http://schemas.microsoft.com/office/drawing/2014/main" id="{46C51F57-9C85-4D50-BE84-6CA415B6D846}"/>
                </a:ext>
              </a:extLst>
            </p:cNvPr>
            <p:cNvSpPr txBox="1"/>
            <p:nvPr/>
          </p:nvSpPr>
          <p:spPr>
            <a:xfrm>
              <a:off x="4051447" y="1601450"/>
              <a:ext cx="650860" cy="246221"/>
            </a:xfrm>
            <a:prstGeom prst="rect">
              <a:avLst/>
            </a:prstGeom>
            <a:noFill/>
          </p:spPr>
          <p:txBody>
            <a:bodyPr wrap="square" rtlCol="0">
              <a:spAutoFit/>
            </a:bodyPr>
            <a:lstStyle/>
            <a:p>
              <a:pPr algn="ctr">
                <a:lnSpc>
                  <a:spcPct val="100000"/>
                </a:lnSpc>
                <a:spcBef>
                  <a:spcPts val="0"/>
                </a:spcBef>
              </a:pPr>
              <a:r>
                <a:rPr lang="en-US" sz="500" dirty="0"/>
                <a:t>AW01: Arctic </a:t>
              </a:r>
            </a:p>
            <a:p>
              <a:pPr algn="ctr">
                <a:lnSpc>
                  <a:spcPct val="100000"/>
                </a:lnSpc>
                <a:spcBef>
                  <a:spcPts val="0"/>
                </a:spcBef>
              </a:pPr>
              <a:r>
                <a:rPr lang="en-US" sz="500" dirty="0"/>
                <a:t>White</a:t>
              </a:r>
            </a:p>
          </p:txBody>
        </p:sp>
      </p:grpSp>
      <p:grpSp>
        <p:nvGrpSpPr>
          <p:cNvPr id="333" name="Group 332">
            <a:extLst>
              <a:ext uri="{FF2B5EF4-FFF2-40B4-BE49-F238E27FC236}">
                <a16:creationId xmlns:a16="http://schemas.microsoft.com/office/drawing/2014/main" id="{F0E9CE6A-AD1D-43D5-9EA7-5CB76C236DEA}"/>
              </a:ext>
            </a:extLst>
          </p:cNvPr>
          <p:cNvGrpSpPr/>
          <p:nvPr/>
        </p:nvGrpSpPr>
        <p:grpSpPr>
          <a:xfrm>
            <a:off x="4064295" y="989092"/>
            <a:ext cx="650860" cy="504535"/>
            <a:chOff x="5176841" y="538446"/>
            <a:chExt cx="650860" cy="504535"/>
          </a:xfrm>
        </p:grpSpPr>
        <p:pic>
          <p:nvPicPr>
            <p:cNvPr id="334" name="Picture 333" descr="A picture containing curtain, indoor, white&#10;&#10;Description automatically generated">
              <a:extLst>
                <a:ext uri="{FF2B5EF4-FFF2-40B4-BE49-F238E27FC236}">
                  <a16:creationId xmlns:a16="http://schemas.microsoft.com/office/drawing/2014/main" id="{94E33161-A59B-4F27-A99B-32D22EF3E866}"/>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306612" y="538446"/>
              <a:ext cx="365760" cy="365760"/>
            </a:xfrm>
            <a:prstGeom prst="rect">
              <a:avLst/>
            </a:prstGeom>
          </p:spPr>
        </p:pic>
        <p:sp>
          <p:nvSpPr>
            <p:cNvPr id="335" name="TextBox 334">
              <a:extLst>
                <a:ext uri="{FF2B5EF4-FFF2-40B4-BE49-F238E27FC236}">
                  <a16:creationId xmlns:a16="http://schemas.microsoft.com/office/drawing/2014/main" id="{6C995B44-E410-4682-A72E-23BF51DB1DCF}"/>
                </a:ext>
              </a:extLst>
            </p:cNvPr>
            <p:cNvSpPr txBox="1"/>
            <p:nvPr/>
          </p:nvSpPr>
          <p:spPr>
            <a:xfrm>
              <a:off x="5176841" y="873704"/>
              <a:ext cx="650860" cy="169277"/>
            </a:xfrm>
            <a:prstGeom prst="rect">
              <a:avLst/>
            </a:prstGeom>
            <a:noFill/>
          </p:spPr>
          <p:txBody>
            <a:bodyPr wrap="square" rtlCol="0">
              <a:spAutoFit/>
            </a:bodyPr>
            <a:lstStyle/>
            <a:p>
              <a:pPr algn="ctr">
                <a:lnSpc>
                  <a:spcPct val="100000"/>
                </a:lnSpc>
              </a:pPr>
              <a:r>
                <a:rPr lang="en-US" sz="500" dirty="0"/>
                <a:t>2LAT: Acacia</a:t>
              </a:r>
            </a:p>
          </p:txBody>
        </p:sp>
      </p:grpSp>
      <p:grpSp>
        <p:nvGrpSpPr>
          <p:cNvPr id="112" name="Group 111">
            <a:extLst>
              <a:ext uri="{FF2B5EF4-FFF2-40B4-BE49-F238E27FC236}">
                <a16:creationId xmlns:a16="http://schemas.microsoft.com/office/drawing/2014/main" id="{3D292AEC-538E-4389-857F-9A8C14F2BA4E}"/>
              </a:ext>
            </a:extLst>
          </p:cNvPr>
          <p:cNvGrpSpPr/>
          <p:nvPr/>
        </p:nvGrpSpPr>
        <p:grpSpPr>
          <a:xfrm>
            <a:off x="7948020"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98" name="Content Placeholder 106">
            <a:extLst>
              <a:ext uri="{FF2B5EF4-FFF2-40B4-BE49-F238E27FC236}">
                <a16:creationId xmlns:a16="http://schemas.microsoft.com/office/drawing/2014/main" id="{EB6FA433-3C3D-418A-8739-1756BC3D3FA9}"/>
              </a:ext>
            </a:extLst>
          </p:cNvPr>
          <p:cNvSpPr>
            <a:spLocks noGrp="1"/>
          </p:cNvSpPr>
          <p:nvPr/>
        </p:nvSpPr>
        <p:spPr>
          <a:xfrm>
            <a:off x="2206913" y="141286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Worktop</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LPL Color Accents</a:t>
            </a:r>
          </a:p>
        </p:txBody>
      </p:sp>
      <p:cxnSp>
        <p:nvCxnSpPr>
          <p:cNvPr id="99" name="Straight Connector 98">
            <a:extLst>
              <a:ext uri="{FF2B5EF4-FFF2-40B4-BE49-F238E27FC236}">
                <a16:creationId xmlns:a16="http://schemas.microsoft.com/office/drawing/2014/main" id="{516697BF-AF58-455A-8AAB-1FE8866CFE52}"/>
              </a:ext>
            </a:extLst>
          </p:cNvPr>
          <p:cNvCxnSpPr>
            <a:cxnSpLocks/>
          </p:cNvCxnSpPr>
          <p:nvPr/>
        </p:nvCxnSpPr>
        <p:spPr>
          <a:xfrm flipH="1" flipV="1">
            <a:off x="2097825" y="1511865"/>
            <a:ext cx="562442"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242830" y="1911282"/>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Leg</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2239886" y="2010288"/>
            <a:ext cx="456299"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Content Placeholder 106">
            <a:extLst>
              <a:ext uri="{FF2B5EF4-FFF2-40B4-BE49-F238E27FC236}">
                <a16:creationId xmlns:a16="http://schemas.microsoft.com/office/drawing/2014/main" id="{41C0609F-BFD1-415A-9166-322290283ECF}"/>
              </a:ext>
            </a:extLst>
          </p:cNvPr>
          <p:cNvSpPr>
            <a:spLocks noGrp="1"/>
          </p:cNvSpPr>
          <p:nvPr/>
        </p:nvSpPr>
        <p:spPr>
          <a:xfrm>
            <a:off x="2266282" y="1126963"/>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Arm</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41" name="Straight Connector 40">
            <a:extLst>
              <a:ext uri="{FF2B5EF4-FFF2-40B4-BE49-F238E27FC236}">
                <a16:creationId xmlns:a16="http://schemas.microsoft.com/office/drawing/2014/main" id="{6F3EFFD1-D05A-44DD-80E1-4CD725607B9A}"/>
              </a:ext>
            </a:extLst>
          </p:cNvPr>
          <p:cNvCxnSpPr>
            <a:cxnSpLocks/>
          </p:cNvCxnSpPr>
          <p:nvPr/>
        </p:nvCxnSpPr>
        <p:spPr>
          <a:xfrm flipH="1" flipV="1">
            <a:off x="2239886" y="1225968"/>
            <a:ext cx="479750"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ADD613F-6C65-48A9-8055-D9E05492EC8E}"/>
              </a:ext>
            </a:extLst>
          </p:cNvPr>
          <p:cNvGrpSpPr/>
          <p:nvPr/>
        </p:nvGrpSpPr>
        <p:grpSpPr>
          <a:xfrm>
            <a:off x="7964113" y="1771941"/>
            <a:ext cx="618382" cy="587051"/>
            <a:chOff x="9718499" y="3707273"/>
            <a:chExt cx="618382" cy="587051"/>
          </a:xfrm>
        </p:grpSpPr>
        <p:pic>
          <p:nvPicPr>
            <p:cNvPr id="44" name="Picture 2" descr="Platinum Metallic">
              <a:extLst>
                <a:ext uri="{FF2B5EF4-FFF2-40B4-BE49-F238E27FC236}">
                  <a16:creationId xmlns:a16="http://schemas.microsoft.com/office/drawing/2014/main" id="{2C5EC75D-42B9-4767-9A9B-06C15EE20C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44810" y="370727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B50CD16-6A4C-455F-90B9-E9342D9FB6CD}"/>
                </a:ext>
              </a:extLst>
            </p:cNvPr>
            <p:cNvSpPr txBox="1"/>
            <p:nvPr/>
          </p:nvSpPr>
          <p:spPr>
            <a:xfrm>
              <a:off x="9718499" y="4048103"/>
              <a:ext cx="618382" cy="246221"/>
            </a:xfrm>
            <a:prstGeom prst="rect">
              <a:avLst/>
            </a:prstGeom>
            <a:noFill/>
          </p:spPr>
          <p:txBody>
            <a:bodyPr wrap="square" rtlCol="0">
              <a:spAutoFit/>
            </a:bodyPr>
            <a:lstStyle/>
            <a:p>
              <a:pPr algn="ctr">
                <a:lnSpc>
                  <a:spcPct val="100000"/>
                </a:lnSpc>
              </a:pPr>
              <a:r>
                <a:rPr lang="en-US" sz="500" dirty="0">
                  <a:solidFill>
                    <a:schemeClr val="tx1"/>
                  </a:solidFill>
                </a:rPr>
                <a:t>4799: Platinum Metallic</a:t>
              </a:r>
            </a:p>
          </p:txBody>
        </p:sp>
      </p:grpSp>
      <p:sp>
        <p:nvSpPr>
          <p:cNvPr id="46" name="Content Placeholder 106">
            <a:extLst>
              <a:ext uri="{FF2B5EF4-FFF2-40B4-BE49-F238E27FC236}">
                <a16:creationId xmlns:a16="http://schemas.microsoft.com/office/drawing/2014/main" id="{4DF128D3-1CCC-4785-A40D-B83F82A17C2F}"/>
              </a:ext>
            </a:extLst>
          </p:cNvPr>
          <p:cNvSpPr>
            <a:spLocks noGrp="1"/>
          </p:cNvSpPr>
          <p:nvPr/>
        </p:nvSpPr>
        <p:spPr>
          <a:xfrm>
            <a:off x="7995180" y="1493378"/>
            <a:ext cx="3081044"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Metallic paint color accents (Arm Only)</a:t>
            </a:r>
          </a:p>
        </p:txBody>
      </p:sp>
      <p:sp>
        <p:nvSpPr>
          <p:cNvPr id="47" name="Content Placeholder 106">
            <a:extLst>
              <a:ext uri="{FF2B5EF4-FFF2-40B4-BE49-F238E27FC236}">
                <a16:creationId xmlns:a16="http://schemas.microsoft.com/office/drawing/2014/main" id="{6B818CFD-A83A-465F-A5C0-CA65389BD36C}"/>
              </a:ext>
            </a:extLst>
          </p:cNvPr>
          <p:cNvSpPr>
            <a:spLocks noGrp="1"/>
          </p:cNvSpPr>
          <p:nvPr/>
        </p:nvSpPr>
        <p:spPr>
          <a:xfrm>
            <a:off x="7981595" y="2290538"/>
            <a:ext cx="2303845"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Textured paint color accents (Caddy Only)</a:t>
            </a:r>
          </a:p>
        </p:txBody>
      </p:sp>
      <p:grpSp>
        <p:nvGrpSpPr>
          <p:cNvPr id="48" name="Group 47">
            <a:extLst>
              <a:ext uri="{FF2B5EF4-FFF2-40B4-BE49-F238E27FC236}">
                <a16:creationId xmlns:a16="http://schemas.microsoft.com/office/drawing/2014/main" id="{596A4E3D-F0DF-4B6F-B626-9A9C97A12390}"/>
              </a:ext>
            </a:extLst>
          </p:cNvPr>
          <p:cNvGrpSpPr/>
          <p:nvPr/>
        </p:nvGrpSpPr>
        <p:grpSpPr>
          <a:xfrm>
            <a:off x="7932259" y="2571052"/>
            <a:ext cx="650860" cy="580934"/>
            <a:chOff x="8183392" y="2075220"/>
            <a:chExt cx="650860" cy="580934"/>
          </a:xfrm>
        </p:grpSpPr>
        <p:pic>
          <p:nvPicPr>
            <p:cNvPr id="49" name="Picture 2" descr="Platinum Solid/Nickel">
              <a:extLst>
                <a:ext uri="{FF2B5EF4-FFF2-40B4-BE49-F238E27FC236}">
                  <a16:creationId xmlns:a16="http://schemas.microsoft.com/office/drawing/2014/main" id="{74B51926-1763-461A-B3A6-A5C248D722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3703" y="2075220"/>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FE68B3EF-6602-4753-8B65-7EA20768D3B5}"/>
                </a:ext>
              </a:extLst>
            </p:cNvPr>
            <p:cNvSpPr txBox="1"/>
            <p:nvPr/>
          </p:nvSpPr>
          <p:spPr>
            <a:xfrm>
              <a:off x="8183392" y="2409933"/>
              <a:ext cx="650860" cy="246221"/>
            </a:xfrm>
            <a:prstGeom prst="rect">
              <a:avLst/>
            </a:prstGeom>
            <a:noFill/>
          </p:spPr>
          <p:txBody>
            <a:bodyPr wrap="square" rtlCol="0">
              <a:spAutoFit/>
            </a:bodyPr>
            <a:lstStyle/>
            <a:p>
              <a:pPr algn="ctr">
                <a:lnSpc>
                  <a:spcPct val="100000"/>
                </a:lnSpc>
                <a:spcBef>
                  <a:spcPts val="100"/>
                </a:spcBef>
              </a:pPr>
              <a:r>
                <a:rPr lang="en-US" sz="500" dirty="0"/>
                <a:t>7190: Platinum Solid</a:t>
              </a:r>
            </a:p>
          </p:txBody>
        </p:sp>
      </p:grpSp>
    </p:spTree>
    <p:extLst>
      <p:ext uri="{BB962C8B-B14F-4D97-AF65-F5344CB8AC3E}">
        <p14:creationId xmlns:p14="http://schemas.microsoft.com/office/powerpoint/2010/main" val="380671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Verb Whiteboard Easel without any whiteboards">
            <a:extLst>
              <a:ext uri="{FF2B5EF4-FFF2-40B4-BE49-F238E27FC236}">
                <a16:creationId xmlns:a16="http://schemas.microsoft.com/office/drawing/2014/main" id="{68888810-218F-4475-AAB1-DD148507C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 y="784842"/>
            <a:ext cx="3004942" cy="2235255"/>
          </a:xfrm>
          <a:prstGeom prst="rect">
            <a:avLst/>
          </a:prstGeom>
          <a:noFill/>
          <a:extLst>
            <a:ext uri="{909E8E84-426E-40DD-AFC4-6F175D3DCCD1}">
              <a14:hiddenFill xmlns:a14="http://schemas.microsoft.com/office/drawing/2010/main">
                <a:solidFill>
                  <a:srgbClr val="FFFFFF"/>
                </a:solidFill>
              </a14:hiddenFill>
            </a:ext>
          </a:extLst>
        </p:spPr>
      </p:pic>
      <p:sp>
        <p:nvSpPr>
          <p:cNvPr id="180" name="Content Placeholder 106">
            <a:extLst>
              <a:ext uri="{FF2B5EF4-FFF2-40B4-BE49-F238E27FC236}">
                <a16:creationId xmlns:a16="http://schemas.microsoft.com/office/drawing/2014/main" id="{E7F0484A-243F-4992-A4A6-5CC7D674187A}"/>
              </a:ext>
            </a:extLst>
          </p:cNvPr>
          <p:cNvSpPr>
            <a:spLocks noGrp="1"/>
          </p:cNvSpPr>
          <p:nvPr/>
        </p:nvSpPr>
        <p:spPr>
          <a:xfrm>
            <a:off x="3563725" y="309384"/>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2">
                    <a:lumMod val="10000"/>
                  </a:schemeClr>
                </a:solidFill>
              </a:rPr>
              <a:t>Structure</a:t>
            </a:r>
          </a:p>
        </p:txBody>
      </p:sp>
      <p:cxnSp>
        <p:nvCxnSpPr>
          <p:cNvPr id="183" name="Straight Connector 182">
            <a:extLst>
              <a:ext uri="{FF2B5EF4-FFF2-40B4-BE49-F238E27FC236}">
                <a16:creationId xmlns:a16="http://schemas.microsoft.com/office/drawing/2014/main" id="{671D319D-7ADA-4382-90D8-6129CD071E9B}"/>
              </a:ext>
            </a:extLst>
          </p:cNvPr>
          <p:cNvCxnSpPr>
            <a:cxnSpLocks/>
          </p:cNvCxnSpPr>
          <p:nvPr/>
        </p:nvCxnSpPr>
        <p:spPr>
          <a:xfrm>
            <a:off x="3597735" y="577265"/>
            <a:ext cx="80760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5" name="Content Placeholder 106">
            <a:extLst>
              <a:ext uri="{FF2B5EF4-FFF2-40B4-BE49-F238E27FC236}">
                <a16:creationId xmlns:a16="http://schemas.microsoft.com/office/drawing/2014/main" id="{94E47650-9C4C-4AD5-9D11-A646EDC3412B}"/>
              </a:ext>
            </a:extLst>
          </p:cNvPr>
          <p:cNvSpPr>
            <a:spLocks noGrp="1"/>
          </p:cNvSpPr>
          <p:nvPr/>
        </p:nvSpPr>
        <p:spPr>
          <a:xfrm>
            <a:off x="375320" y="370946"/>
            <a:ext cx="1864566" cy="267881"/>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600" b="1" dirty="0">
                <a:solidFill>
                  <a:schemeClr val="bg2">
                    <a:lumMod val="10000"/>
                  </a:schemeClr>
                </a:solidFill>
              </a:rPr>
              <a:t>Verb</a:t>
            </a:r>
          </a:p>
          <a:p>
            <a:pPr>
              <a:spcBef>
                <a:spcPts val="0"/>
              </a:spcBef>
            </a:pPr>
            <a:r>
              <a:rPr lang="en-US" sz="1000" dirty="0">
                <a:solidFill>
                  <a:schemeClr val="tx1"/>
                </a:solidFill>
              </a:rPr>
              <a:t>Easel</a:t>
            </a:r>
          </a:p>
        </p:txBody>
      </p:sp>
      <p:pic>
        <p:nvPicPr>
          <p:cNvPr id="188" name="Picture 187" descr="A picture containing indoor&#10;&#10;Description automatically generated">
            <a:extLst>
              <a:ext uri="{FF2B5EF4-FFF2-40B4-BE49-F238E27FC236}">
                <a16:creationId xmlns:a16="http://schemas.microsoft.com/office/drawing/2014/main" id="{BC82D35D-1665-4874-A9AA-7A8C971F2420}"/>
              </a:ext>
            </a:extLst>
          </p:cNvPr>
          <p:cNvPicPr>
            <a:picLocks noChangeAspect="1"/>
          </p:cNvPicPr>
          <p:nvPr/>
        </p:nvPicPr>
        <p:blipFill rotWithShape="1">
          <a:blip r:embed="rId3">
            <a:extLst>
              <a:ext uri="{28A0092B-C50C-407E-A947-70E740481C1C}">
                <a14:useLocalDpi xmlns:a14="http://schemas.microsoft.com/office/drawing/2010/main" val="0"/>
              </a:ext>
            </a:extLst>
          </a:blip>
          <a:srcRect t="22846" b="2159"/>
          <a:stretch/>
        </p:blipFill>
        <p:spPr>
          <a:xfrm>
            <a:off x="460838" y="4349409"/>
            <a:ext cx="2561776" cy="1921216"/>
          </a:xfrm>
          <a:prstGeom prst="rect">
            <a:avLst/>
          </a:prstGeom>
        </p:spPr>
      </p:pic>
      <p:sp>
        <p:nvSpPr>
          <p:cNvPr id="191" name="Content Placeholder 106">
            <a:extLst>
              <a:ext uri="{FF2B5EF4-FFF2-40B4-BE49-F238E27FC236}">
                <a16:creationId xmlns:a16="http://schemas.microsoft.com/office/drawing/2014/main" id="{C276A0E7-2F2B-4884-BAD2-F8F0A5545449}"/>
              </a:ext>
            </a:extLst>
          </p:cNvPr>
          <p:cNvSpPr>
            <a:spLocks noGrp="1"/>
          </p:cNvSpPr>
          <p:nvPr/>
        </p:nvSpPr>
        <p:spPr>
          <a:xfrm>
            <a:off x="459476" y="6028102"/>
            <a:ext cx="1436094" cy="225488"/>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dirty="0">
                <a:solidFill>
                  <a:schemeClr val="bg1"/>
                </a:solidFill>
              </a:rPr>
              <a:t>Neutral Tones</a:t>
            </a:r>
          </a:p>
        </p:txBody>
      </p:sp>
      <p:sp>
        <p:nvSpPr>
          <p:cNvPr id="192" name="Content Placeholder 106">
            <a:extLst>
              <a:ext uri="{FF2B5EF4-FFF2-40B4-BE49-F238E27FC236}">
                <a16:creationId xmlns:a16="http://schemas.microsoft.com/office/drawing/2014/main" id="{278E8062-AD75-4BB4-B0EE-5D5F4E18B1CB}"/>
              </a:ext>
            </a:extLst>
          </p:cNvPr>
          <p:cNvSpPr>
            <a:spLocks noGrp="1"/>
          </p:cNvSpPr>
          <p:nvPr/>
        </p:nvSpPr>
        <p:spPr>
          <a:xfrm>
            <a:off x="3559620" y="751401"/>
            <a:ext cx="2068346" cy="321193"/>
          </a:xfrm>
          <a:prstGeom prst="rect">
            <a:avLst/>
          </a:prstGeom>
        </p:spPr>
        <p:txBody>
          <a:bodyPr vert="horz" lIns="91440" tIns="45720" rIns="91440" bIns="45720" rtlCol="0">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solidFill>
                  <a:schemeClr val="bg2">
                    <a:lumMod val="10000"/>
                  </a:schemeClr>
                </a:solidFill>
              </a:rPr>
              <a:t>Smooth paint color accents (Leg Only)</a:t>
            </a:r>
          </a:p>
        </p:txBody>
      </p:sp>
      <p:grpSp>
        <p:nvGrpSpPr>
          <p:cNvPr id="112" name="Group 111">
            <a:extLst>
              <a:ext uri="{FF2B5EF4-FFF2-40B4-BE49-F238E27FC236}">
                <a16:creationId xmlns:a16="http://schemas.microsoft.com/office/drawing/2014/main" id="{3D292AEC-538E-4389-857F-9A8C14F2BA4E}"/>
              </a:ext>
            </a:extLst>
          </p:cNvPr>
          <p:cNvGrpSpPr/>
          <p:nvPr/>
        </p:nvGrpSpPr>
        <p:grpSpPr>
          <a:xfrm>
            <a:off x="3519894" y="992707"/>
            <a:ext cx="650860" cy="499947"/>
            <a:chOff x="8202817" y="1466063"/>
            <a:chExt cx="650860" cy="499947"/>
          </a:xfrm>
        </p:grpSpPr>
        <p:pic>
          <p:nvPicPr>
            <p:cNvPr id="113" name="Picture 29">
              <a:extLst>
                <a:ext uri="{FF2B5EF4-FFF2-40B4-BE49-F238E27FC236}">
                  <a16:creationId xmlns:a16="http://schemas.microsoft.com/office/drawing/2014/main" id="{23D89F4B-E4B3-4713-A2F8-F1FDDBFB1D8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128" y="1466063"/>
              <a:ext cx="365760" cy="36576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0D25E696-B43D-46BB-91D1-8EC7CA2BB27A}"/>
                </a:ext>
              </a:extLst>
            </p:cNvPr>
            <p:cNvSpPr txBox="1"/>
            <p:nvPr/>
          </p:nvSpPr>
          <p:spPr>
            <a:xfrm>
              <a:off x="8202817" y="1796733"/>
              <a:ext cx="650860" cy="169277"/>
            </a:xfrm>
            <a:prstGeom prst="rect">
              <a:avLst/>
            </a:prstGeom>
            <a:noFill/>
          </p:spPr>
          <p:txBody>
            <a:bodyPr wrap="square" rtlCol="0">
              <a:spAutoFit/>
            </a:bodyPr>
            <a:lstStyle/>
            <a:p>
              <a:pPr algn="ctr">
                <a:lnSpc>
                  <a:spcPct val="100000"/>
                </a:lnSpc>
                <a:spcBef>
                  <a:spcPts val="100"/>
                </a:spcBef>
              </a:pPr>
              <a:r>
                <a:rPr lang="en-US" sz="500"/>
                <a:t>SL: Silver</a:t>
              </a:r>
            </a:p>
          </p:txBody>
        </p:sp>
      </p:grpSp>
      <p:sp>
        <p:nvSpPr>
          <p:cNvPr id="100" name="Content Placeholder 106">
            <a:extLst>
              <a:ext uri="{FF2B5EF4-FFF2-40B4-BE49-F238E27FC236}">
                <a16:creationId xmlns:a16="http://schemas.microsoft.com/office/drawing/2014/main" id="{F4705766-9078-4F63-84DC-D98B754FE602}"/>
              </a:ext>
            </a:extLst>
          </p:cNvPr>
          <p:cNvSpPr>
            <a:spLocks noGrp="1"/>
          </p:cNvSpPr>
          <p:nvPr/>
        </p:nvSpPr>
        <p:spPr>
          <a:xfrm>
            <a:off x="2186113" y="1931120"/>
            <a:ext cx="1280160" cy="274320"/>
          </a:xfrm>
          <a:prstGeom prst="rect">
            <a:avLst/>
          </a:prstGeom>
        </p:spPr>
        <p:txBody>
          <a:bodyPr vert="horz" lIns="91440" tIns="45720" rIns="91440" bIns="45720" rtlCol="0" anchor="ctr">
            <a:noAutofit/>
          </a:bodyPr>
          <a:lstStyle>
            <a:lvl1pPr marL="0" indent="0" algn="l" defTabSz="914400" rtl="0" eaLnBrk="1" latinLnBrk="0" hangingPunct="1">
              <a:lnSpc>
                <a:spcPts val="1400"/>
              </a:lnSpc>
              <a:spcBef>
                <a:spcPts val="300"/>
              </a:spcBef>
              <a:buFont typeface="Arial" panose="020B0604020202020204" pitchFamily="34" charset="0"/>
              <a:buNone/>
              <a:defRPr sz="1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600" b="1" dirty="0">
                <a:solidFill>
                  <a:schemeClr val="bg2">
                    <a:lumMod val="10000"/>
                  </a:schemeClr>
                </a:solidFill>
              </a:rPr>
              <a:t>Frame</a:t>
            </a:r>
            <a:endParaRPr lang="en-US" sz="600" dirty="0">
              <a:solidFill>
                <a:schemeClr val="bg2">
                  <a:lumMod val="10000"/>
                </a:schemeClr>
              </a:solidFill>
            </a:endParaRPr>
          </a:p>
          <a:p>
            <a:pPr algn="ctr">
              <a:lnSpc>
                <a:spcPct val="100000"/>
              </a:lnSpc>
              <a:spcBef>
                <a:spcPts val="0"/>
              </a:spcBef>
            </a:pPr>
            <a:r>
              <a:rPr lang="en-US" sz="600" dirty="0">
                <a:solidFill>
                  <a:schemeClr val="bg2">
                    <a:lumMod val="10000"/>
                  </a:schemeClr>
                </a:solidFill>
              </a:rPr>
              <a:t>Paint Color Accents</a:t>
            </a:r>
          </a:p>
        </p:txBody>
      </p:sp>
      <p:cxnSp>
        <p:nvCxnSpPr>
          <p:cNvPr id="101" name="Straight Connector 100">
            <a:extLst>
              <a:ext uri="{FF2B5EF4-FFF2-40B4-BE49-F238E27FC236}">
                <a16:creationId xmlns:a16="http://schemas.microsoft.com/office/drawing/2014/main" id="{323206C9-73D4-4491-B7B9-11501B8B1D8E}"/>
              </a:ext>
            </a:extLst>
          </p:cNvPr>
          <p:cNvCxnSpPr>
            <a:cxnSpLocks/>
          </p:cNvCxnSpPr>
          <p:nvPr/>
        </p:nvCxnSpPr>
        <p:spPr>
          <a:xfrm flipH="1" flipV="1">
            <a:off x="1895570" y="2005669"/>
            <a:ext cx="778778" cy="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629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A951354F8D74BA2C6EA2F44A00F2E" ma:contentTypeVersion="14" ma:contentTypeDescription="Create a new document." ma:contentTypeScope="" ma:versionID="951f897ee86d3c7738bde4ab6d730395">
  <xsd:schema xmlns:xsd="http://www.w3.org/2001/XMLSchema" xmlns:xs="http://www.w3.org/2001/XMLSchema" xmlns:p="http://schemas.microsoft.com/office/2006/metadata/properties" xmlns:ns2="bdbdaad0-cc71-4029-8186-72f3a62bcd56" xmlns:ns3="cdcd2da1-459e-48a0-a30d-3d33b7cc51b0" targetNamespace="http://schemas.microsoft.com/office/2006/metadata/properties" ma:root="true" ma:fieldsID="80d938047663eab3d3e54dea961dc84d" ns2:_="" ns3:_="">
    <xsd:import namespace="bdbdaad0-cc71-4029-8186-72f3a62bcd56"/>
    <xsd:import namespace="cdcd2da1-459e-48a0-a30d-3d33b7cc51b0"/>
    <xsd:element name="properties">
      <xsd:complexType>
        <xsd:sequence>
          <xsd:element name="documentManagement">
            <xsd:complexType>
              <xsd:all>
                <xsd:element ref="ns2:Project"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Thumbnail"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daad0-cc71-4029-8186-72f3a62bcd56"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Thumbnail" ma:index="17" nillable="true" ma:displayName="Thumbnail" ma:format="Thumbnail" ma:internalName="Thumbnail">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cd2da1-459e-48a0-a30d-3d33b7cc51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1d99362-8826-4ddf-a771-04d954252184}" ma:internalName="TaxCatchAll" ma:showField="CatchAllData" ma:web="cdcd2da1-459e-48a0-a30d-3d33b7cc51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cd2da1-459e-48a0-a30d-3d33b7cc51b0" xsi:nil="true"/>
    <Project xmlns="bdbdaad0-cc71-4029-8186-72f3a62bcd56" xsi:nil="true"/>
    <Thumbnail xmlns="bdbdaad0-cc71-4029-8186-72f3a62bcd56" xsi:nil="true"/>
  </documentManagement>
</p:properties>
</file>

<file path=customXml/itemProps1.xml><?xml version="1.0" encoding="utf-8"?>
<ds:datastoreItem xmlns:ds="http://schemas.openxmlformats.org/officeDocument/2006/customXml" ds:itemID="{661AAE43-FF3F-4668-B0B2-64C18F73B23A}">
  <ds:schemaRefs>
    <ds:schemaRef ds:uri="http://schemas.microsoft.com/sharepoint/v3/contenttype/forms"/>
  </ds:schemaRefs>
</ds:datastoreItem>
</file>

<file path=customXml/itemProps2.xml><?xml version="1.0" encoding="utf-8"?>
<ds:datastoreItem xmlns:ds="http://schemas.openxmlformats.org/officeDocument/2006/customXml" ds:itemID="{16B8A7D5-3186-4F90-B0A7-B74DAAFED823}"/>
</file>

<file path=customXml/itemProps3.xml><?xml version="1.0" encoding="utf-8"?>
<ds:datastoreItem xmlns:ds="http://schemas.openxmlformats.org/officeDocument/2006/customXml" ds:itemID="{C00DE2B1-C29E-45A1-8179-F737A827B43A}">
  <ds:schemaRefs>
    <ds:schemaRef ds:uri="11cbf657-58a4-4898-b5df-da539af95654"/>
    <ds:schemaRef ds:uri="e1409637-7091-4adc-8273-3c02d7f877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4951</TotalTime>
  <Words>803</Words>
  <Application>Microsoft Office PowerPoint</Application>
  <PresentationFormat>Widescreen</PresentationFormat>
  <Paragraphs>219</Paragraphs>
  <Slides>14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Verb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CHOONG Cheong Tat (Kelvin)</dc:creator>
  <cp:lastModifiedBy>Abdul Aziz, Siti Shahila (Siti)</cp:lastModifiedBy>
  <cp:revision>77</cp:revision>
  <dcterms:created xsi:type="dcterms:W3CDTF">2020-12-22T01:33:16Z</dcterms:created>
  <dcterms:modified xsi:type="dcterms:W3CDTF">2021-12-13T01:44:49Z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0x010100E4AA951354F8D74BA2C6EA2F44A00F2E</vt:lpwstr>
  </property>
</Properties>
</file>